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7D4515-3020-452E-A223-814853E9719F}" v="6" dt="2023-05-24T15:07:54.5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8" d="100"/>
          <a:sy n="148" d="100"/>
        </p:scale>
        <p:origin x="6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hdi Azarpeyvand" userId="2fefa9b1-a8cf-44d7-bda5-fcfa348ead6d" providerId="ADAL" clId="{ED7D4515-3020-452E-A223-814853E9719F}"/>
    <pc:docChg chg="custSel addSld modSld">
      <pc:chgData name="Mahdi Azarpeyvand" userId="2fefa9b1-a8cf-44d7-bda5-fcfa348ead6d" providerId="ADAL" clId="{ED7D4515-3020-452E-A223-814853E9719F}" dt="2023-05-24T15:15:34.686" v="411" actId="1076"/>
      <pc:docMkLst>
        <pc:docMk/>
      </pc:docMkLst>
      <pc:sldChg chg="addSp delSp modSp new mod">
        <pc:chgData name="Mahdi Azarpeyvand" userId="2fefa9b1-a8cf-44d7-bda5-fcfa348ead6d" providerId="ADAL" clId="{ED7D4515-3020-452E-A223-814853E9719F}" dt="2023-05-24T15:15:34.686" v="411" actId="1076"/>
        <pc:sldMkLst>
          <pc:docMk/>
          <pc:sldMk cId="1339665011" sldId="256"/>
        </pc:sldMkLst>
        <pc:spChg chg="del">
          <ac:chgData name="Mahdi Azarpeyvand" userId="2fefa9b1-a8cf-44d7-bda5-fcfa348ead6d" providerId="ADAL" clId="{ED7D4515-3020-452E-A223-814853E9719F}" dt="2023-05-24T15:07:22.407" v="1" actId="478"/>
          <ac:spMkLst>
            <pc:docMk/>
            <pc:sldMk cId="1339665011" sldId="256"/>
            <ac:spMk id="2" creationId="{A38738B4-6D8C-B85C-3487-229BFCA81F57}"/>
          </ac:spMkLst>
        </pc:spChg>
        <pc:spChg chg="del">
          <ac:chgData name="Mahdi Azarpeyvand" userId="2fefa9b1-a8cf-44d7-bda5-fcfa348ead6d" providerId="ADAL" clId="{ED7D4515-3020-452E-A223-814853E9719F}" dt="2023-05-24T15:07:24.612" v="2" actId="478"/>
          <ac:spMkLst>
            <pc:docMk/>
            <pc:sldMk cId="1339665011" sldId="256"/>
            <ac:spMk id="3" creationId="{EB59C6CB-C684-9107-BA43-95E8B2243071}"/>
          </ac:spMkLst>
        </pc:spChg>
        <pc:spChg chg="add mod">
          <ac:chgData name="Mahdi Azarpeyvand" userId="2fefa9b1-a8cf-44d7-bda5-fcfa348ead6d" providerId="ADAL" clId="{ED7D4515-3020-452E-A223-814853E9719F}" dt="2023-05-24T15:15:34.686" v="411" actId="1076"/>
          <ac:spMkLst>
            <pc:docMk/>
            <pc:sldMk cId="1339665011" sldId="256"/>
            <ac:spMk id="4" creationId="{DB738A29-D53B-91B4-96BA-6C8FBD51B1AD}"/>
          </ac:spMkLst>
        </pc:spChg>
        <pc:spChg chg="add mod">
          <ac:chgData name="Mahdi Azarpeyvand" userId="2fefa9b1-a8cf-44d7-bda5-fcfa348ead6d" providerId="ADAL" clId="{ED7D4515-3020-452E-A223-814853E9719F}" dt="2023-05-24T15:14:25.549" v="410" actId="6549"/>
          <ac:spMkLst>
            <pc:docMk/>
            <pc:sldMk cId="1339665011" sldId="256"/>
            <ac:spMk id="5" creationId="{3532C680-4B07-42CD-447D-1E2F8AAE5D3D}"/>
          </ac:spMkLst>
        </pc:spChg>
        <pc:picChg chg="add mod">
          <ac:chgData name="Mahdi Azarpeyvand" userId="2fefa9b1-a8cf-44d7-bda5-fcfa348ead6d" providerId="ADAL" clId="{ED7D4515-3020-452E-A223-814853E9719F}" dt="2023-05-24T15:07:42.348" v="8" actId="1076"/>
          <ac:picMkLst>
            <pc:docMk/>
            <pc:sldMk cId="1339665011" sldId="256"/>
            <ac:picMk id="1026" creationId="{016E2B88-2B6F-9FAD-0A57-F1486AE9317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EE243-B14A-E135-2190-BDDB7E228C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6D78C3-1F38-931A-4EB1-8F28DC6B6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68B00-064B-9923-14DB-7E5053F5E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A5A91-755C-C7B6-E9A4-63355EB8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C8EBB-AE50-9126-CB28-A4563BEBB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156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255BD-359F-28C3-03D8-90E866BEA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6EBC87-371B-A25B-AAB8-BFC32C23C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D4333-BCCB-9345-237D-5EEDDF727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A999C-D292-111E-D522-DBB018A3A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BD464-8DBC-AF5F-F50E-80DD68686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04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BBBBCB-E471-FC67-F3C4-3D1156B6CD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31A5EA-3B98-F725-BC20-AE0AA6164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F19D0-36D9-96F2-7A3F-E822E5396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4B982-5CE4-369C-DBB7-6B66CAE2B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5F6B9-CF02-313B-F4A4-779EB2780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494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BCE97-6A70-D355-3A0B-298DE62ED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EBB50-C44F-5CE3-D92D-809483550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CC64D-F25A-2669-B0CA-DBC8AE689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4BADF-C456-6A5C-150D-1AB0A0F44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DD83E-A8BC-4D12-67DE-83215B270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31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2D395-F132-C58B-007D-A8AC1EEF3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26B45-ED92-5A37-E184-80906474F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66DE6-463E-FA7D-7E72-BA2E8CC6B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BA396-E1F7-7BC0-BF56-A5116A2E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0ABDD-973D-6496-34CE-4747EA52C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146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47891-94DF-E4B7-B85F-DD9D9D7F4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47C38-2B77-F1A5-19CE-70FCAE0AF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F4AE4-A8EB-802B-797A-1CCDA80B0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7B27DF-DB56-2645-2048-588E198E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6BD41-0527-8B39-4F75-F5035F6B4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67806-3DF5-CE8C-75DF-BFD2166A1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61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565-0EE4-DAC4-2765-5FCE647EF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C9758-6BA1-F9AD-0C66-87F1A58A1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8B5AEE-4CDB-5738-3747-6C1102F9A7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4FDD68-FE89-5157-7632-AB8E9CFB2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C52752-F913-5D97-EFE9-077E067273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3F3F1F-D265-8512-DC2B-1618A9463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927CBA-A212-EA0D-01DE-AECFAF1B6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5C5CD3-9115-5CC9-FDA0-DFAC24F24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547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B796F-750E-FD26-C9DE-5BA2CFCBB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8340B2-5ABC-86A4-7712-5F3561421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A2A21D-79A8-6EE3-A97A-B0A2D4D4D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32C95E-C76E-9431-19FB-B3E7FBC6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07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CD80C9-E2AC-74FC-5A88-422EBCEB0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9AB045-1760-C1BD-3549-EAAD11EDF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9C1139-D0EF-B3BD-3CD3-AE09C1BBE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74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EFE28-1365-172A-8C2E-8F7AAF9BD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46E1-B7D1-F23E-DCE6-ADC79437F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15CCB8-FF9A-36EF-120C-AC7340FC66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D3B843-7753-5A05-8286-D00091529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644FD1-2729-2F30-751C-90347C59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2BD2C-EDC5-F8A3-30D5-28CC62100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581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9B876-5440-5D9D-3F42-A03EBD8EB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8D9D0D-3D65-6085-EE6B-412446F4E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7F2C33-9535-E010-7819-608BD3F99A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FC445-554F-DC8F-733A-D0BE4BC75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80849A-6675-FB7D-65D3-B726DDD69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27324C-EFDA-7491-80F4-FA7B776A0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39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6F761A-2753-5429-EE1B-5FD850B6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6B083-609C-ADCD-812F-1868F85F9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BC35-97A2-6EB4-95B1-77E633C27B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BF1B5-746C-4094-8DC6-0625AC1DCFCE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A95DE-C7E9-6A82-095A-1C4CC0AC2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89A0C-2200-AF26-AB3F-9F6C19A65D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86B90-0DF4-4D34-ADEC-D4AE1EB02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91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738A29-D53B-91B4-96BA-6C8FBD51B1AD}"/>
              </a:ext>
            </a:extLst>
          </p:cNvPr>
          <p:cNvSpPr txBox="1"/>
          <p:nvPr/>
        </p:nvSpPr>
        <p:spPr>
          <a:xfrm>
            <a:off x="376919" y="585846"/>
            <a:ext cx="6639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0" dirty="0">
                <a:effectLst/>
                <a:latin typeface="Arial" panose="020B0604020202020204" pitchFamily="34" charset="0"/>
              </a:rPr>
              <a:t>NWTF Group Projects</a:t>
            </a:r>
            <a:endParaRPr lang="en-GB" sz="2000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6E2B88-2B6F-9FAD-0A57-F1486AE93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16537"/>
            <a:ext cx="12192000" cy="154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32C680-4B07-42CD-447D-1E2F8AAE5D3D}"/>
              </a:ext>
            </a:extLst>
          </p:cNvPr>
          <p:cNvSpPr txBox="1"/>
          <p:nvPr/>
        </p:nvSpPr>
        <p:spPr>
          <a:xfrm>
            <a:off x="417106" y="1344292"/>
            <a:ext cx="9390156" cy="3927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Objectives: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r>
              <a:rPr lang="en-GB" dirty="0"/>
              <a:t>Form groups of academic and industrial partners with common research interest</a:t>
            </a:r>
          </a:p>
          <a:p>
            <a:pPr>
              <a:lnSpc>
                <a:spcPct val="200000"/>
              </a:lnSpc>
            </a:pPr>
            <a:r>
              <a:rPr lang="en-GB" dirty="0"/>
              <a:t>              (</a:t>
            </a:r>
            <a:r>
              <a:rPr lang="en-GB" i="1" dirty="0"/>
              <a:t>e.g.</a:t>
            </a:r>
            <a:r>
              <a:rPr lang="en-GB" dirty="0"/>
              <a:t> high speed jet flow, automotive aerodynamics, high lift devices, flow control, </a:t>
            </a:r>
            <a:r>
              <a:rPr lang="en-GB" i="1" dirty="0"/>
              <a:t>etc</a:t>
            </a:r>
            <a:r>
              <a:rPr lang="en-GB" dirty="0"/>
              <a:t>)</a:t>
            </a:r>
          </a:p>
          <a:p>
            <a:pPr>
              <a:lnSpc>
                <a:spcPct val="200000"/>
              </a:lnSpc>
            </a:pPr>
            <a:r>
              <a:rPr lang="en-GB" dirty="0"/>
              <a:t>Find ways to begin joint research activities (w/wo external funding)</a:t>
            </a:r>
          </a:p>
          <a:p>
            <a:pPr>
              <a:lnSpc>
                <a:spcPct val="200000"/>
              </a:lnSpc>
            </a:pPr>
            <a:r>
              <a:rPr lang="en-GB" dirty="0"/>
              <a:t>Move towards large grants</a:t>
            </a:r>
          </a:p>
          <a:p>
            <a:pPr>
              <a:lnSpc>
                <a:spcPct val="200000"/>
              </a:lnSpc>
            </a:pPr>
            <a:r>
              <a:rPr lang="en-GB" dirty="0"/>
              <a:t>Help generate experimental dataset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9665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Mahdi Azarpeyvand</dc:creator>
  <cp:lastModifiedBy>Mahdi Azarpeyvand</cp:lastModifiedBy>
  <cp:revision>1</cp:revision>
  <dcterms:created xsi:type="dcterms:W3CDTF">2023-05-24T15:06:59Z</dcterms:created>
  <dcterms:modified xsi:type="dcterms:W3CDTF">2023-05-24T15:15:36Z</dcterms:modified>
</cp:coreProperties>
</file>