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5.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5.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6.xml" ContentType="application/vnd.openxmlformats-officedocument.them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8.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9.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3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04" r:id="rId6"/>
    <p:sldMasterId id="2147483956" r:id="rId7"/>
    <p:sldMasterId id="2147484063" r:id="rId8"/>
    <p:sldMasterId id="2147484132" r:id="rId9"/>
    <p:sldMasterId id="2147484181" r:id="rId10"/>
    <p:sldMasterId id="2147484323" r:id="rId11"/>
    <p:sldMasterId id="2147484366" r:id="rId12"/>
    <p:sldMasterId id="2147484479" r:id="rId13"/>
    <p:sldMasterId id="2147484535" r:id="rId14"/>
  </p:sldMasterIdLst>
  <p:notesMasterIdLst>
    <p:notesMasterId r:id="rId27"/>
  </p:notesMasterIdLst>
  <p:handoutMasterIdLst>
    <p:handoutMasterId r:id="rId28"/>
  </p:handoutMasterIdLst>
  <p:sldIdLst>
    <p:sldId id="385" r:id="rId15"/>
    <p:sldId id="2147377827" r:id="rId16"/>
    <p:sldId id="1028" r:id="rId17"/>
    <p:sldId id="413" r:id="rId18"/>
    <p:sldId id="2147377828" r:id="rId19"/>
    <p:sldId id="798" r:id="rId20"/>
    <p:sldId id="2147377829" r:id="rId21"/>
    <p:sldId id="2147377830" r:id="rId22"/>
    <p:sldId id="2147377831" r:id="rId23"/>
    <p:sldId id="2147377832" r:id="rId24"/>
    <p:sldId id="2147377834" r:id="rId25"/>
    <p:sldId id="351" r:id="rId26"/>
  </p:sldIdLst>
  <p:sldSz cx="9144000" cy="5143500" type="screen16x9"/>
  <p:notesSz cx="6805613" cy="9944100"/>
  <p:embeddedFontLst>
    <p:embeddedFont>
      <p:font typeface="Calibri" panose="020F0502020204030204" pitchFamily="34" charset="0"/>
      <p:regular r:id="rId29"/>
      <p:bold r:id="rId30"/>
      <p:italic r:id="rId31"/>
      <p:boldItalic r:id="rId32"/>
    </p:embeddedFont>
    <p:embeddedFont>
      <p:font typeface="RR Pioneer" panose="020B0503050201040103" pitchFamily="34" charset="0"/>
      <p:regular r:id="rId33"/>
      <p:bold r:id="rId34"/>
      <p:italic r:id="rId35"/>
      <p:boldItalic r:id="rId36"/>
    </p:embeddedFont>
    <p:embeddedFont>
      <p:font typeface="RR Pioneer Bold" panose="020B0803050201040103" pitchFamily="34" charset="0"/>
      <p:bold r:id="rId37"/>
    </p:embeddedFont>
    <p:embeddedFont>
      <p:font typeface="RR Pioneer Bold" panose="020B0803050201040103" pitchFamily="34" charset="0"/>
      <p:bold r:id="rId37"/>
    </p:embeddedFont>
    <p:embeddedFont>
      <p:font typeface="RR Pioneer Light Condensed" panose="020B0306050201060103" pitchFamily="34" charset="0"/>
      <p:regular r:id="rId38"/>
    </p:embeddedFont>
    <p:embeddedFont>
      <p:font typeface="RR Pioneer Medium" panose="020B0603050201040103" pitchFamily="34" charset="0"/>
      <p:regular r:id="rId39"/>
      <p:italic r:id="rId40"/>
    </p:embeddedFont>
    <p:embeddedFont>
      <p:font typeface="RR Pioneer UltraLight Condensed" panose="020B0206030201060103" pitchFamily="34" charset="0"/>
      <p:regular r:id="rId41"/>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449"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97F8"/>
    <a:srgbClr val="E6E6E6"/>
    <a:srgbClr val="3B3A3A"/>
    <a:srgbClr val="EFEFF4"/>
    <a:srgbClr val="C8C7CC"/>
    <a:srgbClr val="404040"/>
    <a:srgbClr val="52C0BE"/>
    <a:srgbClr val="2D7588"/>
    <a:srgbClr val="ED4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111" autoAdjust="0"/>
  </p:normalViewPr>
  <p:slideViewPr>
    <p:cSldViewPr snapToGrid="0">
      <p:cViewPr varScale="1">
        <p:scale>
          <a:sx n="209" d="100"/>
          <a:sy n="209" d="100"/>
        </p:scale>
        <p:origin x="306" y="180"/>
      </p:cViewPr>
      <p:guideLst>
        <p:guide pos="2449"/>
        <p:guide orient="horz" pos="1620"/>
      </p:guideLst>
    </p:cSldViewPr>
  </p:slideViewPr>
  <p:outlineViewPr>
    <p:cViewPr>
      <p:scale>
        <a:sx n="33" d="100"/>
        <a:sy n="33" d="100"/>
      </p:scale>
      <p:origin x="0" y="-28736"/>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6" d="100"/>
          <a:sy n="76" d="100"/>
        </p:scale>
        <p:origin x="2754"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Master" Target="slideMasters/slideMaster5.xml"/><Relationship Id="rId19" Type="http://schemas.openxmlformats.org/officeDocument/2006/relationships/slide" Target="slides/slide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5709" tIns="47854" rIns="95709" bIns="47854" rtlCol="0"/>
          <a:lstStyle>
            <a:lvl1pPr algn="l">
              <a:defRPr sz="1300"/>
            </a:lvl1pPr>
          </a:lstStyle>
          <a:p>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5709" tIns="47854" rIns="95709" bIns="47854" rtlCol="0" anchor="b"/>
          <a:lstStyle>
            <a:lvl1pPr algn="l">
              <a:defRPr sz="13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5709" tIns="47854" rIns="95709" bIns="47854" rtlCol="0" anchor="b"/>
          <a:lstStyle>
            <a:lvl1pPr algn="r">
              <a:defRPr sz="1300"/>
            </a:lvl1pPr>
          </a:lstStyle>
          <a:p>
            <a:fld id="{FA10B9D1-6A67-4F21-8011-30CAA4C67194}" type="slidenum">
              <a:rPr lang="en-GB" smtClean="0"/>
              <a:t>‹#›</a:t>
            </a:fld>
            <a:endParaRPr lang="en-GB"/>
          </a:p>
        </p:txBody>
      </p:sp>
    </p:spTree>
    <p:extLst>
      <p:ext uri="{BB962C8B-B14F-4D97-AF65-F5344CB8AC3E}">
        <p14:creationId xmlns:p14="http://schemas.microsoft.com/office/powerpoint/2010/main" val="5396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5709" tIns="47854" rIns="95709" bIns="47854" rtlCol="0"/>
          <a:lstStyle>
            <a:lvl1pPr algn="l">
              <a:defRPr sz="13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5709" tIns="47854" rIns="95709" bIns="47854" rtlCol="0"/>
          <a:lstStyle>
            <a:lvl1pPr algn="r">
              <a:defRPr sz="1300"/>
            </a:lvl1pPr>
          </a:lstStyle>
          <a:p>
            <a:fld id="{F0C97406-1CCB-4617-AA56-4A8880DBEAF0}" type="datetimeFigureOut">
              <a:rPr lang="en-GB" smtClean="0"/>
              <a:t>25/05/2023</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5709" tIns="47854" rIns="95709" bIns="47854" rtlCol="0" anchor="ctr"/>
          <a:lstStyle/>
          <a:p>
            <a:endParaRPr lang="en-GB"/>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5709" tIns="47854" rIns="95709" bIns="478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5709" tIns="47854" rIns="95709" bIns="47854" rtlCol="0" anchor="b"/>
          <a:lstStyle>
            <a:lvl1pPr algn="l">
              <a:defRPr sz="13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5709" tIns="47854" rIns="95709" bIns="47854" rtlCol="0" anchor="b"/>
          <a:lstStyle>
            <a:lvl1pPr algn="r">
              <a:defRPr sz="1300"/>
            </a:lvl1pPr>
          </a:lstStyle>
          <a:p>
            <a:fld id="{57B6AAE9-A8BC-48FD-92FA-80EC32FDAD2D}" type="slidenum">
              <a:rPr lang="en-GB" smtClean="0"/>
              <a:t>‹#›</a:t>
            </a:fld>
            <a:endParaRPr lang="en-GB"/>
          </a:p>
        </p:txBody>
      </p:sp>
    </p:spTree>
    <p:extLst>
      <p:ext uri="{BB962C8B-B14F-4D97-AF65-F5344CB8AC3E}">
        <p14:creationId xmlns:p14="http://schemas.microsoft.com/office/powerpoint/2010/main" val="196322434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57B6AAE9-A8BC-48FD-92FA-80EC32FDAD2D}" type="slidenum">
              <a:rPr lang="en-GB" smtClean="0"/>
              <a:t>1</a:t>
            </a:fld>
            <a:endParaRPr lang="en-GB"/>
          </a:p>
        </p:txBody>
      </p:sp>
    </p:spTree>
    <p:extLst>
      <p:ext uri="{BB962C8B-B14F-4D97-AF65-F5344CB8AC3E}">
        <p14:creationId xmlns:p14="http://schemas.microsoft.com/office/powerpoint/2010/main" val="99135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57B6AAE9-A8BC-48FD-92FA-80EC32FDAD2D}" type="slidenum">
              <a:rPr lang="en-GB" smtClean="0"/>
              <a:t>10</a:t>
            </a:fld>
            <a:endParaRPr lang="en-GB"/>
          </a:p>
        </p:txBody>
      </p:sp>
    </p:spTree>
    <p:extLst>
      <p:ext uri="{BB962C8B-B14F-4D97-AF65-F5344CB8AC3E}">
        <p14:creationId xmlns:p14="http://schemas.microsoft.com/office/powerpoint/2010/main" val="315327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57B6AAE9-A8BC-48FD-92FA-80EC32FDAD2D}" type="slidenum">
              <a:rPr lang="en-GB" smtClean="0"/>
              <a:t>11</a:t>
            </a:fld>
            <a:endParaRPr lang="en-GB"/>
          </a:p>
        </p:txBody>
      </p:sp>
    </p:spTree>
    <p:extLst>
      <p:ext uri="{BB962C8B-B14F-4D97-AF65-F5344CB8AC3E}">
        <p14:creationId xmlns:p14="http://schemas.microsoft.com/office/powerpoint/2010/main" val="367907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57B6AAE9-A8BC-48FD-92FA-80EC32FDAD2D}" type="slidenum">
              <a:rPr lang="en-GB" smtClean="0"/>
              <a:t>12</a:t>
            </a:fld>
            <a:endParaRPr lang="en-GB"/>
          </a:p>
        </p:txBody>
      </p:sp>
    </p:spTree>
    <p:extLst>
      <p:ext uri="{BB962C8B-B14F-4D97-AF65-F5344CB8AC3E}">
        <p14:creationId xmlns:p14="http://schemas.microsoft.com/office/powerpoint/2010/main" val="248695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B6AAE9-A8BC-48FD-92FA-80EC32FDAD2D}"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2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B6AAE9-A8BC-48FD-92FA-80EC32FDAD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7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Let us talk now about the model uncertainties. First, due to </a:t>
            </a:r>
            <a:r>
              <a:rPr lang="en-GB" sz="1200" kern="1200" dirty="0" err="1">
                <a:solidFill>
                  <a:schemeClr val="tx1"/>
                </a:solidFill>
                <a:effectLst/>
                <a:latin typeface="+mn-lt"/>
                <a:ea typeface="+mn-ea"/>
                <a:cs typeface="+mn-cs"/>
              </a:rPr>
              <a:t>numerics</a:t>
            </a:r>
            <a:r>
              <a:rPr lang="en-GB" sz="1200" kern="1200" dirty="0">
                <a:solidFill>
                  <a:schemeClr val="tx1"/>
                </a:solidFill>
                <a:effectLst/>
                <a:latin typeface="+mn-lt"/>
                <a:ea typeface="+mn-ea"/>
                <a:cs typeface="+mn-cs"/>
              </a:rPr>
              <a:t>. In order to reduce these uncertainties, we are using high order spectral/hp element methods (as shown in this slide). This approach possesses the desirable numerical properties combining the geometric flexibility of finite volume methods with the advantageous phase and diffusion properties of spectral methods. The local mesh spacing ℎ needs to be selected at a scale comparable to that of the flow features, on top of which p refinement at fixed ℎ allows for exponential convergence. As you can see in the video, the top left is the exact solution, the top right is the classical second order solution and at the bottom you can see how the solution improves when p is increased and even when a coarser mesh.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B6AAE9-A8BC-48FD-92FA-80EC32FDAD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01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The Advance2 engine core of the Pearl 700 and the Pearl 10X has been tested on 100% Sustainable Aviation Fuel.</a:t>
            </a:r>
          </a:p>
          <a:p>
            <a:endParaRPr lang="en-GB" sz="800" dirty="0"/>
          </a:p>
          <a:p>
            <a:r>
              <a:rPr lang="en-GB" b="1" dirty="0"/>
              <a:t>Derby Innovation Lab </a:t>
            </a:r>
            <a:endParaRPr lang="en-GB" sz="800" dirty="0"/>
          </a:p>
        </p:txBody>
      </p:sp>
      <p:sp>
        <p:nvSpPr>
          <p:cNvPr id="4" name="Header Placehold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B6AAE9-A8BC-48FD-92FA-80EC32FDAD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86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As said, this approach is very time effective, however it has an inconvenient for the industry, it requires people with expertise and understating of the physics and design of gas turbines and it is perceived like very complex from non-experts. Many people ask me, why do we need all these complex low, medium fidelity models, why do we still need correlations? Why can we not run a hi-fi CFD from CAD geometry and define of the parameters by a DOE optimisation? And even more why this process can’t be automatic and hence we can save many hours of engineers? If we make a quick estimation of how much longer would be to do with the existing computers, as you can see there we would need 1000 times more time, we would need decades or centuries for one single design. Of course, this can improve the future but today this is the answer. What are we doing to improve the speed? As you can see in the slide, we are Fully Integrated and automatic design systems (Davinci), Most effective and accurate Low &amp; Medium Fidelity Models, Exploiting emerging hardware capabilities, e.g. GPUs, Nonlinear harmonic method (Ning and He, 1998), Space-time gradient method (Yi and He, 2015), etc.</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B6AAE9-A8BC-48FD-92FA-80EC32FDAD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39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57B6AAE9-A8BC-48FD-92FA-80EC32FDAD2D}" type="slidenum">
              <a:rPr lang="en-GB" smtClean="0"/>
              <a:t>7</a:t>
            </a:fld>
            <a:endParaRPr lang="en-GB"/>
          </a:p>
        </p:txBody>
      </p:sp>
    </p:spTree>
    <p:extLst>
      <p:ext uri="{BB962C8B-B14F-4D97-AF65-F5344CB8AC3E}">
        <p14:creationId xmlns:p14="http://schemas.microsoft.com/office/powerpoint/2010/main" val="68915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57B6AAE9-A8BC-48FD-92FA-80EC32FDAD2D}" type="slidenum">
              <a:rPr lang="en-GB" smtClean="0"/>
              <a:t>8</a:t>
            </a:fld>
            <a:endParaRPr lang="en-GB"/>
          </a:p>
        </p:txBody>
      </p:sp>
    </p:spTree>
    <p:extLst>
      <p:ext uri="{BB962C8B-B14F-4D97-AF65-F5344CB8AC3E}">
        <p14:creationId xmlns:p14="http://schemas.microsoft.com/office/powerpoint/2010/main" val="112100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57B6AAE9-A8BC-48FD-92FA-80EC32FDAD2D}" type="slidenum">
              <a:rPr lang="en-GB" smtClean="0"/>
              <a:t>9</a:t>
            </a:fld>
            <a:endParaRPr lang="en-GB"/>
          </a:p>
        </p:txBody>
      </p:sp>
    </p:spTree>
    <p:extLst>
      <p:ext uri="{BB962C8B-B14F-4D97-AF65-F5344CB8AC3E}">
        <p14:creationId xmlns:p14="http://schemas.microsoft.com/office/powerpoint/2010/main" val="1643257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7.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8.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9.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0.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1.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2.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3.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4.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5.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6.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7.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8.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9.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0.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1.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2.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3.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6.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7.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8.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9.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0.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1.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2.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3.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4.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6.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7.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8.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9.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0.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1.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2.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3.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4.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6.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7.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8.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9.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0.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1.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2.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3.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2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27.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28.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2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3.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4.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6.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7.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8.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1.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2.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3.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4.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5.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8.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1.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2.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7.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8.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9.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0.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1.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2.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3.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4.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5.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R Tit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084" y="1672590"/>
            <a:ext cx="719435" cy="1170652"/>
          </a:xfrm>
          <a:prstGeom prst="rect">
            <a:avLst/>
          </a:prstGeom>
        </p:spPr>
      </p:pic>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36293E33-6628-408A-9DBE-9570A9D8D9A7}"/>
              </a:ext>
            </a:extLst>
          </p:cNvPr>
          <p:cNvSpPr/>
          <p:nvPr userDrawn="1"/>
        </p:nvSpPr>
        <p:spPr>
          <a:xfrm>
            <a:off x="0" y="0"/>
            <a:ext cx="1231900" cy="10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935923" y="1526105"/>
            <a:ext cx="5319077" cy="518595"/>
          </a:xfrm>
          <a:prstGeom prst="rect">
            <a:avLst/>
          </a:prstGeom>
        </p:spPr>
        <p:txBody>
          <a:bodyPr/>
          <a:lstStyle>
            <a:lvl1pPr marL="0" indent="0">
              <a:buNone/>
              <a:defRPr sz="3200">
                <a:solidFill>
                  <a:schemeClr val="bg2"/>
                </a:solidFill>
                <a:latin typeface="RR Pioneer Bold" panose="020B0803050201040103" pitchFamily="34" charset="0"/>
              </a:defRPr>
            </a:lvl1pPr>
          </a:lstStyle>
          <a:p>
            <a:pPr lvl="0"/>
            <a:r>
              <a:rPr lang="en-US" dirty="0"/>
              <a:t>Standard presentation</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935923" y="2003435"/>
            <a:ext cx="5319077" cy="333366"/>
          </a:xfrm>
          <a:prstGeom prst="rect">
            <a:avLst/>
          </a:prstGeom>
        </p:spPr>
        <p:txBody>
          <a:bodyPr/>
          <a:lstStyle>
            <a:lvl1pPr marL="0" indent="0">
              <a:buNone/>
              <a:defRPr sz="2000">
                <a:solidFill>
                  <a:schemeClr val="tx2"/>
                </a:solidFill>
                <a:latin typeface="RR Pioneer" panose="020B0503050201040103" pitchFamily="34" charset="0"/>
                <a:cs typeface="Arial" panose="020B0604020202020204" pitchFamily="34" charset="0"/>
              </a:defRPr>
            </a:lvl1pPr>
          </a:lstStyle>
          <a:p>
            <a:pPr lvl="0"/>
            <a:r>
              <a:rPr lang="en-US" dirty="0"/>
              <a:t>Presentation sub-title</a:t>
            </a:r>
            <a:endParaRPr lang="en-GB" dirty="0"/>
          </a:p>
        </p:txBody>
      </p:sp>
      <p:sp>
        <p:nvSpPr>
          <p:cNvPr id="22" name="Text Placeholder 18">
            <a:extLst>
              <a:ext uri="{FF2B5EF4-FFF2-40B4-BE49-F238E27FC236}">
                <a16:creationId xmlns:a16="http://schemas.microsoft.com/office/drawing/2014/main" id="{9A983F41-D3FD-4E15-BD9F-EAE3A8037EFB}"/>
              </a:ext>
            </a:extLst>
          </p:cNvPr>
          <p:cNvSpPr>
            <a:spLocks noGrp="1"/>
          </p:cNvSpPr>
          <p:nvPr>
            <p:ph type="body" sz="quarter" idx="12" hasCustomPrompt="1"/>
          </p:nvPr>
        </p:nvSpPr>
        <p:spPr>
          <a:xfrm>
            <a:off x="2935923" y="2563670"/>
            <a:ext cx="5319077" cy="250461"/>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dirty="0"/>
              <a:t>Author Name, Job Title</a:t>
            </a:r>
            <a:endParaRPr lang="en-GB" dirty="0"/>
          </a:p>
        </p:txBody>
      </p:sp>
      <p:sp>
        <p:nvSpPr>
          <p:cNvPr id="23" name="Text Placeholder 18">
            <a:extLst>
              <a:ext uri="{FF2B5EF4-FFF2-40B4-BE49-F238E27FC236}">
                <a16:creationId xmlns:a16="http://schemas.microsoft.com/office/drawing/2014/main" id="{F6D4537E-02BA-4044-A3E6-F6F14EA7127F}"/>
              </a:ext>
            </a:extLst>
          </p:cNvPr>
          <p:cNvSpPr>
            <a:spLocks noGrp="1"/>
          </p:cNvSpPr>
          <p:nvPr>
            <p:ph type="body" sz="quarter" idx="13" hasCustomPrompt="1"/>
          </p:nvPr>
        </p:nvSpPr>
        <p:spPr>
          <a:xfrm>
            <a:off x="2935923" y="2782737"/>
            <a:ext cx="5319077" cy="349593"/>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dirty="0"/>
              <a:t>XX Month XXXX</a:t>
            </a:r>
          </a:p>
        </p:txBody>
      </p:sp>
      <p:sp>
        <p:nvSpPr>
          <p:cNvPr id="5" name="Text Placeholder 4">
            <a:extLst>
              <a:ext uri="{FF2B5EF4-FFF2-40B4-BE49-F238E27FC236}">
                <a16:creationId xmlns:a16="http://schemas.microsoft.com/office/drawing/2014/main" id="{40224BB6-6785-1746-83F2-7FF5D261DD36}"/>
              </a:ext>
            </a:extLst>
          </p:cNvPr>
          <p:cNvSpPr>
            <a:spLocks noGrp="1"/>
          </p:cNvSpPr>
          <p:nvPr>
            <p:ph type="body" sz="quarter" idx="16" hasCustomPrompt="1"/>
          </p:nvPr>
        </p:nvSpPr>
        <p:spPr>
          <a:xfrm>
            <a:off x="2935288" y="3635375"/>
            <a:ext cx="5011737" cy="1508125"/>
          </a:xfrm>
        </p:spPr>
        <p:txBody>
          <a:bodyPr>
            <a:normAutofit/>
          </a:bodyPr>
          <a:lstStyle>
            <a:lvl1pPr marL="0" indent="0">
              <a:buNone/>
              <a:defRPr sz="800" b="0" i="0">
                <a:solidFill>
                  <a:srgbClr val="666666"/>
                </a:solidFill>
                <a:latin typeface="RR Pioneer Light Condensed" panose="020B0306050201060103" pitchFamily="34" charset="0"/>
              </a:defRPr>
            </a:lvl1pPr>
            <a:lvl2pPr marL="342900" indent="0">
              <a:buNone/>
              <a:defRPr sz="800" b="0" i="0">
                <a:latin typeface="RR Pioneer Light Condensed" panose="020B0306050201060103" pitchFamily="34" charset="0"/>
              </a:defRPr>
            </a:lvl2pPr>
            <a:lvl3pPr marL="685800" indent="0">
              <a:buNone/>
              <a:defRPr sz="800" b="0" i="0">
                <a:latin typeface="RR Pioneer Light Condensed" panose="020B0306050201060103" pitchFamily="34" charset="0"/>
              </a:defRPr>
            </a:lvl3pPr>
            <a:lvl4pPr marL="1028700" indent="0">
              <a:buNone/>
              <a:defRPr sz="800" b="0" i="0">
                <a:latin typeface="RR Pioneer Light Condensed" panose="020B0306050201060103" pitchFamily="34" charset="0"/>
              </a:defRPr>
            </a:lvl4pPr>
            <a:lvl5pPr marL="1371600" indent="0">
              <a:buNone/>
              <a:defRPr sz="800" b="0" i="0">
                <a:latin typeface="RR Pioneer Light Condensed" panose="020B0306050201060103" pitchFamily="34" charset="0"/>
              </a:defRPr>
            </a:lvl5pPr>
          </a:lstStyle>
          <a:p>
            <a:pPr lvl="0"/>
            <a:r>
              <a:rPr lang="en-US" dirty="0"/>
              <a:t>Statement</a:t>
            </a:r>
            <a:endParaRPr lang="en-GB" dirty="0"/>
          </a:p>
        </p:txBody>
      </p:sp>
    </p:spTree>
    <p:extLst>
      <p:ext uri="{BB962C8B-B14F-4D97-AF65-F5344CB8AC3E}">
        <p14:creationId xmlns:p14="http://schemas.microsoft.com/office/powerpoint/2010/main" val="92247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age - Orange">
    <p:bg>
      <p:bgPr>
        <a:solidFill>
          <a:srgbClr val="DB3F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9567661C-5261-4E52-8284-DD84D32F23C8}"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13" name="Group 12">
            <a:extLst>
              <a:ext uri="{FF2B5EF4-FFF2-40B4-BE49-F238E27FC236}">
                <a16:creationId xmlns:a16="http://schemas.microsoft.com/office/drawing/2014/main" id="{B493029B-2588-4CEA-ABCC-2BE98A5BBDD5}"/>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7E67F5E4-2804-4966-857C-946A21B83440}"/>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7" name="Freeform 6">
              <a:extLst>
                <a:ext uri="{FF2B5EF4-FFF2-40B4-BE49-F238E27FC236}">
                  <a16:creationId xmlns:a16="http://schemas.microsoft.com/office/drawing/2014/main" id="{DD49D93E-F490-4B5A-B482-40E4EF9A1D6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45318C03-6571-4131-959E-E4B5D568B2DC}"/>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14022446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Agenda - E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44F0D30E-5C22-42FF-8238-E12B5460382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487600" y="842400"/>
            <a:ext cx="741600" cy="676800"/>
          </a:xfrm>
        </p:spPr>
        <p:txBody>
          <a:bodyPr anchor="ctr" anchorCtr="0">
            <a:noAutofit/>
          </a:bodyPr>
          <a:lstStyle>
            <a:lvl1pPr algn="r">
              <a:defRPr sz="3200" spc="400" baseline="0">
                <a:solidFill>
                  <a:srgbClr val="00BFBD"/>
                </a:solidFill>
                <a:latin typeface="RR Pioneer Light Condensed" panose="020B0306050201060103" pitchFamily="34" charset="0"/>
              </a:defRPr>
            </a:lvl1pPr>
          </a:lstStyle>
          <a:p>
            <a:pPr lvl="0"/>
            <a:r>
              <a:rPr lang="en-US" dirty="0"/>
              <a:t>XX</a:t>
            </a:r>
          </a:p>
        </p:txBody>
      </p:sp>
      <p:sp>
        <p:nvSpPr>
          <p:cNvPr id="15" name="Text Placeholder 17">
            <a:extLst>
              <a:ext uri="{FF2B5EF4-FFF2-40B4-BE49-F238E27FC236}">
                <a16:creationId xmlns:a16="http://schemas.microsoft.com/office/drawing/2014/main" id="{B4DE9B5E-37A7-40D8-8ACF-3DCE9F9964B4}"/>
              </a:ext>
            </a:extLst>
          </p:cNvPr>
          <p:cNvSpPr>
            <a:spLocks noGrp="1"/>
          </p:cNvSpPr>
          <p:nvPr>
            <p:ph type="body" sz="quarter" idx="14" hasCustomPrompt="1"/>
          </p:nvPr>
        </p:nvSpPr>
        <p:spPr>
          <a:xfrm>
            <a:off x="3330000" y="9864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487600" y="1782000"/>
            <a:ext cx="741600" cy="676800"/>
          </a:xfrm>
        </p:spPr>
        <p:txBody>
          <a:bodyPr anchor="ctr" anchorCtr="0">
            <a:noAutofit/>
          </a:bodyPr>
          <a:lstStyle>
            <a:lvl1pPr algn="r">
              <a:defRPr sz="3200" spc="400" baseline="0">
                <a:solidFill>
                  <a:schemeClr val="bg2"/>
                </a:solidFill>
                <a:latin typeface="RR Pioneer Light Condensed" panose="020B0306050201060103" pitchFamily="34" charset="0"/>
              </a:defRPr>
            </a:lvl1pPr>
          </a:lstStyle>
          <a:p>
            <a:pPr lvl="0"/>
            <a:r>
              <a:rPr lang="en-US" dirty="0"/>
              <a:t>XX</a:t>
            </a:r>
          </a:p>
        </p:txBody>
      </p:sp>
      <p:sp>
        <p:nvSpPr>
          <p:cNvPr id="17" name="Text Placeholder 17">
            <a:extLst>
              <a:ext uri="{FF2B5EF4-FFF2-40B4-BE49-F238E27FC236}">
                <a16:creationId xmlns:a16="http://schemas.microsoft.com/office/drawing/2014/main" id="{D40E0593-EB9B-4A05-80F6-A08DEB72D21D}"/>
              </a:ext>
            </a:extLst>
          </p:cNvPr>
          <p:cNvSpPr>
            <a:spLocks noGrp="1"/>
          </p:cNvSpPr>
          <p:nvPr>
            <p:ph type="body" sz="quarter" idx="16" hasCustomPrompt="1"/>
          </p:nvPr>
        </p:nvSpPr>
        <p:spPr>
          <a:xfrm>
            <a:off x="3330000" y="1926000"/>
            <a:ext cx="22572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487600" y="2728800"/>
            <a:ext cx="741600" cy="676800"/>
          </a:xfrm>
        </p:spPr>
        <p:txBody>
          <a:bodyPr anchor="ctr" anchorCtr="0">
            <a:noAutofit/>
          </a:bodyPr>
          <a:lstStyle>
            <a:lvl1pPr algn="r">
              <a:defRPr sz="3200" spc="400" baseline="0">
                <a:solidFill>
                  <a:schemeClr val="accent4"/>
                </a:solidFill>
                <a:latin typeface="RR Pioneer Light Condensed" panose="020B0306050201060103" pitchFamily="34" charset="0"/>
              </a:defRPr>
            </a:lvl1pPr>
          </a:lstStyle>
          <a:p>
            <a:pPr lvl="0"/>
            <a:r>
              <a:rPr lang="en-US" dirty="0"/>
              <a:t>XX</a:t>
            </a:r>
          </a:p>
        </p:txBody>
      </p:sp>
      <p:sp>
        <p:nvSpPr>
          <p:cNvPr id="19" name="Text Placeholder 17">
            <a:extLst>
              <a:ext uri="{FF2B5EF4-FFF2-40B4-BE49-F238E27FC236}">
                <a16:creationId xmlns:a16="http://schemas.microsoft.com/office/drawing/2014/main" id="{EF7B9319-A865-41BA-A7C5-F298FBFA042C}"/>
              </a:ext>
            </a:extLst>
          </p:cNvPr>
          <p:cNvSpPr>
            <a:spLocks noGrp="1"/>
          </p:cNvSpPr>
          <p:nvPr>
            <p:ph type="body" sz="quarter" idx="18" hasCustomPrompt="1"/>
          </p:nvPr>
        </p:nvSpPr>
        <p:spPr>
          <a:xfrm>
            <a:off x="3330000" y="28620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487600" y="3668400"/>
            <a:ext cx="741600" cy="676800"/>
          </a:xfrm>
        </p:spPr>
        <p:txBody>
          <a:bodyPr anchor="ctr" anchorCtr="0">
            <a:noAutofit/>
          </a:bodyPr>
          <a:lstStyle>
            <a:lvl1pPr algn="r">
              <a:defRPr sz="3200" spc="400" baseline="0">
                <a:solidFill>
                  <a:schemeClr val="accent3"/>
                </a:solidFill>
                <a:latin typeface="RR Pioneer Light Condensed" panose="020B0306050201060103" pitchFamily="34" charset="0"/>
              </a:defRPr>
            </a:lvl1pPr>
          </a:lstStyle>
          <a:p>
            <a:pPr lvl="0"/>
            <a:r>
              <a:rPr lang="en-US" dirty="0"/>
              <a:t>XX</a:t>
            </a:r>
          </a:p>
        </p:txBody>
      </p:sp>
      <p:sp>
        <p:nvSpPr>
          <p:cNvPr id="21" name="Text Placeholder 17">
            <a:extLst>
              <a:ext uri="{FF2B5EF4-FFF2-40B4-BE49-F238E27FC236}">
                <a16:creationId xmlns:a16="http://schemas.microsoft.com/office/drawing/2014/main" id="{A99FD2FE-C1D1-4613-80A2-068D29011B5C}"/>
              </a:ext>
            </a:extLst>
          </p:cNvPr>
          <p:cNvSpPr>
            <a:spLocks noGrp="1"/>
          </p:cNvSpPr>
          <p:nvPr>
            <p:ph type="body" sz="quarter" idx="20" hasCustomPrompt="1"/>
          </p:nvPr>
        </p:nvSpPr>
        <p:spPr>
          <a:xfrm>
            <a:off x="3330000" y="38016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2" name="Text Placeholder 13">
            <a:extLst>
              <a:ext uri="{FF2B5EF4-FFF2-40B4-BE49-F238E27FC236}">
                <a16:creationId xmlns:a16="http://schemas.microsoft.com/office/drawing/2014/main" id="{3687C8C2-4A6E-4505-A0CA-BD757C18783D}"/>
              </a:ext>
            </a:extLst>
          </p:cNvPr>
          <p:cNvSpPr>
            <a:spLocks noGrp="1"/>
          </p:cNvSpPr>
          <p:nvPr>
            <p:ph type="body" sz="quarter" idx="21" hasCustomPrompt="1"/>
          </p:nvPr>
        </p:nvSpPr>
        <p:spPr>
          <a:xfrm>
            <a:off x="5720400" y="842400"/>
            <a:ext cx="741600" cy="676800"/>
          </a:xfrm>
        </p:spPr>
        <p:txBody>
          <a:bodyPr anchor="ctr" anchorCtr="0">
            <a:noAutofit/>
          </a:bodyPr>
          <a:lstStyle>
            <a:lvl1pPr algn="r">
              <a:defRPr sz="3200" spc="400" baseline="0">
                <a:solidFill>
                  <a:schemeClr val="accent5"/>
                </a:solidFill>
                <a:latin typeface="RR Pioneer Light Condensed" panose="020B0306050201060103" pitchFamily="34" charset="0"/>
              </a:defRPr>
            </a:lvl1pPr>
          </a:lstStyle>
          <a:p>
            <a:pPr lvl="0"/>
            <a:r>
              <a:rPr lang="en-US" dirty="0"/>
              <a:t>XX</a:t>
            </a:r>
          </a:p>
        </p:txBody>
      </p:sp>
      <p:sp>
        <p:nvSpPr>
          <p:cNvPr id="23" name="Text Placeholder 17">
            <a:extLst>
              <a:ext uri="{FF2B5EF4-FFF2-40B4-BE49-F238E27FC236}">
                <a16:creationId xmlns:a16="http://schemas.microsoft.com/office/drawing/2014/main" id="{B007AE3F-C973-4099-83AB-43B7623EE263}"/>
              </a:ext>
            </a:extLst>
          </p:cNvPr>
          <p:cNvSpPr>
            <a:spLocks noGrp="1"/>
          </p:cNvSpPr>
          <p:nvPr>
            <p:ph type="body" sz="quarter" idx="22" hasCustomPrompt="1"/>
          </p:nvPr>
        </p:nvSpPr>
        <p:spPr>
          <a:xfrm>
            <a:off x="6562800" y="9864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24" name="Text Placeholder 13">
            <a:extLst>
              <a:ext uri="{FF2B5EF4-FFF2-40B4-BE49-F238E27FC236}">
                <a16:creationId xmlns:a16="http://schemas.microsoft.com/office/drawing/2014/main" id="{05BCD523-3C1D-4657-82AD-B6CCC31CE745}"/>
              </a:ext>
            </a:extLst>
          </p:cNvPr>
          <p:cNvSpPr>
            <a:spLocks noGrp="1"/>
          </p:cNvSpPr>
          <p:nvPr>
            <p:ph type="body" sz="quarter" idx="23" hasCustomPrompt="1"/>
          </p:nvPr>
        </p:nvSpPr>
        <p:spPr>
          <a:xfrm>
            <a:off x="5720400" y="1782000"/>
            <a:ext cx="741600" cy="676800"/>
          </a:xfrm>
        </p:spPr>
        <p:txBody>
          <a:bodyPr anchor="ctr" anchorCtr="0">
            <a:noAutofit/>
          </a:bodyPr>
          <a:lstStyle>
            <a:lvl1pPr algn="r">
              <a:defRPr sz="3200" spc="400" baseline="0">
                <a:solidFill>
                  <a:schemeClr val="accent6"/>
                </a:solidFill>
                <a:latin typeface="RR Pioneer Light Condensed" panose="020B0306050201060103" pitchFamily="34" charset="0"/>
              </a:defRPr>
            </a:lvl1pPr>
          </a:lstStyle>
          <a:p>
            <a:pPr lvl="0"/>
            <a:r>
              <a:rPr lang="en-US" dirty="0"/>
              <a:t>XX</a:t>
            </a:r>
          </a:p>
        </p:txBody>
      </p:sp>
      <p:sp>
        <p:nvSpPr>
          <p:cNvPr id="25" name="Text Placeholder 17">
            <a:extLst>
              <a:ext uri="{FF2B5EF4-FFF2-40B4-BE49-F238E27FC236}">
                <a16:creationId xmlns:a16="http://schemas.microsoft.com/office/drawing/2014/main" id="{572D1E19-E6B1-48CE-98A6-AF80ACBBBE00}"/>
              </a:ext>
            </a:extLst>
          </p:cNvPr>
          <p:cNvSpPr>
            <a:spLocks noGrp="1"/>
          </p:cNvSpPr>
          <p:nvPr>
            <p:ph type="body" sz="quarter" idx="24" hasCustomPrompt="1"/>
          </p:nvPr>
        </p:nvSpPr>
        <p:spPr>
          <a:xfrm>
            <a:off x="6562800" y="1926000"/>
            <a:ext cx="22572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6" name="Text Placeholder 13">
            <a:extLst>
              <a:ext uri="{FF2B5EF4-FFF2-40B4-BE49-F238E27FC236}">
                <a16:creationId xmlns:a16="http://schemas.microsoft.com/office/drawing/2014/main" id="{D07DE159-2594-469A-8B54-C29C5B00E6C7}"/>
              </a:ext>
            </a:extLst>
          </p:cNvPr>
          <p:cNvSpPr>
            <a:spLocks noGrp="1"/>
          </p:cNvSpPr>
          <p:nvPr>
            <p:ph type="body" sz="quarter" idx="25" hasCustomPrompt="1"/>
          </p:nvPr>
        </p:nvSpPr>
        <p:spPr>
          <a:xfrm>
            <a:off x="5720400" y="2728800"/>
            <a:ext cx="741600" cy="676800"/>
          </a:xfrm>
        </p:spPr>
        <p:txBody>
          <a:bodyPr anchor="ctr" anchorCtr="0">
            <a:noAutofit/>
          </a:bodyPr>
          <a:lstStyle>
            <a:lvl1pPr algn="r">
              <a:defRPr sz="3200" spc="400" baseline="0">
                <a:solidFill>
                  <a:srgbClr val="E21D60"/>
                </a:solidFill>
                <a:latin typeface="RR Pioneer Light Condensed" panose="020B0306050201060103" pitchFamily="34" charset="0"/>
              </a:defRPr>
            </a:lvl1pPr>
          </a:lstStyle>
          <a:p>
            <a:pPr lvl="0"/>
            <a:r>
              <a:rPr lang="en-US" dirty="0"/>
              <a:t>XX</a:t>
            </a:r>
          </a:p>
        </p:txBody>
      </p:sp>
      <p:sp>
        <p:nvSpPr>
          <p:cNvPr id="27" name="Text Placeholder 17">
            <a:extLst>
              <a:ext uri="{FF2B5EF4-FFF2-40B4-BE49-F238E27FC236}">
                <a16:creationId xmlns:a16="http://schemas.microsoft.com/office/drawing/2014/main" id="{6CC6ABBC-E647-46D6-BC80-A3A224653C27}"/>
              </a:ext>
            </a:extLst>
          </p:cNvPr>
          <p:cNvSpPr>
            <a:spLocks noGrp="1"/>
          </p:cNvSpPr>
          <p:nvPr>
            <p:ph type="body" sz="quarter" idx="26" hasCustomPrompt="1"/>
          </p:nvPr>
        </p:nvSpPr>
        <p:spPr>
          <a:xfrm>
            <a:off x="6562800" y="28620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8" name="Text Placeholder 13">
            <a:extLst>
              <a:ext uri="{FF2B5EF4-FFF2-40B4-BE49-F238E27FC236}">
                <a16:creationId xmlns:a16="http://schemas.microsoft.com/office/drawing/2014/main" id="{15616DB8-38F8-4E2A-B14D-A688F836501E}"/>
              </a:ext>
            </a:extLst>
          </p:cNvPr>
          <p:cNvSpPr>
            <a:spLocks noGrp="1"/>
          </p:cNvSpPr>
          <p:nvPr>
            <p:ph type="body" sz="quarter" idx="27" hasCustomPrompt="1"/>
          </p:nvPr>
        </p:nvSpPr>
        <p:spPr>
          <a:xfrm>
            <a:off x="5720400" y="3668400"/>
            <a:ext cx="741600" cy="676800"/>
          </a:xfrm>
        </p:spPr>
        <p:txBody>
          <a:bodyPr anchor="ctr" anchorCtr="0">
            <a:noAutofit/>
          </a:bodyPr>
          <a:lstStyle>
            <a:lvl1pPr algn="r">
              <a:defRPr sz="3200" spc="400" baseline="0">
                <a:solidFill>
                  <a:schemeClr val="tx2"/>
                </a:solidFill>
                <a:latin typeface="RR Pioneer Light Condensed" panose="020B0306050201060103" pitchFamily="34" charset="0"/>
              </a:defRPr>
            </a:lvl1pPr>
          </a:lstStyle>
          <a:p>
            <a:pPr lvl="0"/>
            <a:r>
              <a:rPr lang="en-US" dirty="0"/>
              <a:t>XX</a:t>
            </a:r>
          </a:p>
        </p:txBody>
      </p:sp>
      <p:sp>
        <p:nvSpPr>
          <p:cNvPr id="29" name="Text Placeholder 17">
            <a:extLst>
              <a:ext uri="{FF2B5EF4-FFF2-40B4-BE49-F238E27FC236}">
                <a16:creationId xmlns:a16="http://schemas.microsoft.com/office/drawing/2014/main" id="{FD1008C4-EB83-4B7B-9AF7-42BBDD1CE3DC}"/>
              </a:ext>
            </a:extLst>
          </p:cNvPr>
          <p:cNvSpPr>
            <a:spLocks noGrp="1"/>
          </p:cNvSpPr>
          <p:nvPr>
            <p:ph type="body" sz="quarter" idx="28" hasCustomPrompt="1"/>
          </p:nvPr>
        </p:nvSpPr>
        <p:spPr>
          <a:xfrm>
            <a:off x="6562800" y="38016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Tree>
    <p:custDataLst>
      <p:tags r:id="rId1"/>
    </p:custDataLst>
    <p:extLst>
      <p:ext uri="{BB962C8B-B14F-4D97-AF65-F5344CB8AC3E}">
        <p14:creationId xmlns:p14="http://schemas.microsoft.com/office/powerpoint/2010/main" val="10978236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genda - Times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FE12E616-DD1F-45B8-B50A-A71E0D6C45BF}"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736000" y="921600"/>
            <a:ext cx="914400" cy="493200"/>
          </a:xfrm>
        </p:spPr>
        <p:txBody>
          <a:bodyPr anchor="ctr" anchorCtr="0">
            <a:noAutofit/>
          </a:bodyPr>
          <a:lstStyle>
            <a:lvl1pPr algn="l">
              <a:defRPr sz="3200" spc="0" baseline="0">
                <a:solidFill>
                  <a:schemeClr val="bg2"/>
                </a:solidFill>
                <a:latin typeface="RR Pioneer Light Condensed" panose="020B0306050201060103" pitchFamily="34" charset="0"/>
              </a:defRPr>
            </a:lvl1pPr>
          </a:lstStyle>
          <a:p>
            <a:pPr lvl="0"/>
            <a:r>
              <a:rPr lang="en-US" dirty="0"/>
              <a:t>##</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736000" y="1418400"/>
            <a:ext cx="914400" cy="493200"/>
          </a:xfrm>
        </p:spPr>
        <p:txBody>
          <a:bodyPr anchor="ctr" anchorCtr="0">
            <a:noAutofit/>
          </a:bodyPr>
          <a:lstStyle>
            <a:lvl1pPr algn="l">
              <a:defRPr sz="3200" spc="0" baseline="0">
                <a:solidFill>
                  <a:schemeClr val="tx2"/>
                </a:solidFill>
                <a:latin typeface="RR Pioneer Light Condensed" panose="020B0306050201060103" pitchFamily="34" charset="0"/>
              </a:defRPr>
            </a:lvl1pPr>
          </a:lstStyle>
          <a:p>
            <a:pPr lvl="0"/>
            <a:r>
              <a:rPr lang="en-US" dirty="0"/>
              <a:t>##</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736000" y="1911600"/>
            <a:ext cx="914400" cy="493200"/>
          </a:xfrm>
        </p:spPr>
        <p:txBody>
          <a:bodyPr anchor="ctr" anchorCtr="0">
            <a:noAutofit/>
          </a:bodyPr>
          <a:lstStyle>
            <a:lvl1pPr algn="l">
              <a:defRPr sz="3200" spc="0" baseline="0">
                <a:solidFill>
                  <a:srgbClr val="00BFBD"/>
                </a:solidFill>
                <a:latin typeface="RR Pioneer Light Condensed" panose="020B0306050201060103" pitchFamily="34" charset="0"/>
              </a:defRPr>
            </a:lvl1pPr>
          </a:lstStyle>
          <a:p>
            <a:pPr lvl="0"/>
            <a:r>
              <a:rPr lang="en-US" dirty="0"/>
              <a:t>##</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736000" y="2404800"/>
            <a:ext cx="914400" cy="493200"/>
          </a:xfrm>
        </p:spPr>
        <p:txBody>
          <a:bodyPr anchor="ctr" anchorCtr="0">
            <a:noAutofit/>
          </a:bodyPr>
          <a:lstStyle>
            <a:lvl1pPr algn="l">
              <a:defRPr sz="3200" spc="0" baseline="0">
                <a:solidFill>
                  <a:schemeClr val="accent3"/>
                </a:solidFill>
                <a:latin typeface="RR Pioneer Light Condensed" panose="020B0306050201060103" pitchFamily="34" charset="0"/>
              </a:defRPr>
            </a:lvl1pPr>
          </a:lstStyle>
          <a:p>
            <a:pPr lvl="0"/>
            <a:r>
              <a:rPr lang="en-US" dirty="0"/>
              <a:t>##</a:t>
            </a:r>
          </a:p>
        </p:txBody>
      </p:sp>
      <p:sp>
        <p:nvSpPr>
          <p:cNvPr id="30" name="Text Placeholder 13">
            <a:extLst>
              <a:ext uri="{FF2B5EF4-FFF2-40B4-BE49-F238E27FC236}">
                <a16:creationId xmlns:a16="http://schemas.microsoft.com/office/drawing/2014/main" id="{CC185541-CC8A-415B-920E-1D25F0BDFD50}"/>
              </a:ext>
            </a:extLst>
          </p:cNvPr>
          <p:cNvSpPr>
            <a:spLocks noGrp="1"/>
          </p:cNvSpPr>
          <p:nvPr>
            <p:ph type="body" sz="quarter" idx="29" hasCustomPrompt="1"/>
          </p:nvPr>
        </p:nvSpPr>
        <p:spPr>
          <a:xfrm>
            <a:off x="2736000" y="2898000"/>
            <a:ext cx="914400" cy="493200"/>
          </a:xfrm>
        </p:spPr>
        <p:txBody>
          <a:bodyPr anchor="ctr" anchorCtr="0">
            <a:noAutofit/>
          </a:bodyPr>
          <a:lstStyle>
            <a:lvl1pPr algn="l">
              <a:defRPr sz="3200" spc="0" baseline="0">
                <a:solidFill>
                  <a:srgbClr val="8C2ACE"/>
                </a:solidFill>
                <a:latin typeface="RR Pioneer Light Condensed" panose="020B0306050201060103" pitchFamily="34" charset="0"/>
              </a:defRPr>
            </a:lvl1pPr>
          </a:lstStyle>
          <a:p>
            <a:pPr lvl="0"/>
            <a:r>
              <a:rPr lang="en-US" dirty="0"/>
              <a:t>##</a:t>
            </a:r>
          </a:p>
        </p:txBody>
      </p:sp>
      <p:sp>
        <p:nvSpPr>
          <p:cNvPr id="31" name="Text Placeholder 13">
            <a:extLst>
              <a:ext uri="{FF2B5EF4-FFF2-40B4-BE49-F238E27FC236}">
                <a16:creationId xmlns:a16="http://schemas.microsoft.com/office/drawing/2014/main" id="{27521806-5F3E-4380-9018-52D90E68A665}"/>
              </a:ext>
            </a:extLst>
          </p:cNvPr>
          <p:cNvSpPr>
            <a:spLocks noGrp="1"/>
          </p:cNvSpPr>
          <p:nvPr>
            <p:ph type="body" sz="quarter" idx="30" hasCustomPrompt="1"/>
          </p:nvPr>
        </p:nvSpPr>
        <p:spPr>
          <a:xfrm>
            <a:off x="2736000" y="3391200"/>
            <a:ext cx="914400" cy="493200"/>
          </a:xfrm>
        </p:spPr>
        <p:txBody>
          <a:bodyPr anchor="ctr" anchorCtr="0">
            <a:noAutofit/>
          </a:bodyPr>
          <a:lstStyle>
            <a:lvl1pPr algn="l">
              <a:defRPr sz="3200" spc="0" baseline="0">
                <a:solidFill>
                  <a:schemeClr val="accent6"/>
                </a:solidFill>
                <a:latin typeface="RR Pioneer Light Condensed" panose="020B0306050201060103" pitchFamily="34" charset="0"/>
              </a:defRPr>
            </a:lvl1pPr>
          </a:lstStyle>
          <a:p>
            <a:pPr lvl="0"/>
            <a:r>
              <a:rPr lang="en-US" dirty="0"/>
              <a:t>##</a:t>
            </a:r>
          </a:p>
        </p:txBody>
      </p:sp>
      <p:sp>
        <p:nvSpPr>
          <p:cNvPr id="32" name="Text Placeholder 13">
            <a:extLst>
              <a:ext uri="{FF2B5EF4-FFF2-40B4-BE49-F238E27FC236}">
                <a16:creationId xmlns:a16="http://schemas.microsoft.com/office/drawing/2014/main" id="{B58788C1-4EE6-4FF8-9EEB-648CFA84C849}"/>
              </a:ext>
            </a:extLst>
          </p:cNvPr>
          <p:cNvSpPr>
            <a:spLocks noGrp="1"/>
          </p:cNvSpPr>
          <p:nvPr>
            <p:ph type="body" sz="quarter" idx="31" hasCustomPrompt="1"/>
          </p:nvPr>
        </p:nvSpPr>
        <p:spPr>
          <a:xfrm>
            <a:off x="2736000" y="3884400"/>
            <a:ext cx="914400" cy="493200"/>
          </a:xfrm>
        </p:spPr>
        <p:txBody>
          <a:bodyPr anchor="ctr" anchorCtr="0">
            <a:noAutofit/>
          </a:bodyPr>
          <a:lstStyle>
            <a:lvl1pPr algn="l">
              <a:defRPr sz="3200" spc="0" baseline="0">
                <a:solidFill>
                  <a:srgbClr val="E21D60"/>
                </a:solidFill>
                <a:latin typeface="RR Pioneer Light Condensed" panose="020B0306050201060103" pitchFamily="34" charset="0"/>
              </a:defRPr>
            </a:lvl1pPr>
          </a:lstStyle>
          <a:p>
            <a:pPr lvl="0"/>
            <a:r>
              <a:rPr lang="en-US" dirty="0"/>
              <a:t>##</a:t>
            </a:r>
          </a:p>
        </p:txBody>
      </p:sp>
      <p:sp>
        <p:nvSpPr>
          <p:cNvPr id="38" name="Text Placeholder 17">
            <a:extLst>
              <a:ext uri="{FF2B5EF4-FFF2-40B4-BE49-F238E27FC236}">
                <a16:creationId xmlns:a16="http://schemas.microsoft.com/office/drawing/2014/main" id="{B7DB6273-4136-4735-8763-3EBF05198DF8}"/>
              </a:ext>
            </a:extLst>
          </p:cNvPr>
          <p:cNvSpPr>
            <a:spLocks noGrp="1"/>
          </p:cNvSpPr>
          <p:nvPr>
            <p:ph type="body" sz="quarter" idx="35" hasCustomPrompt="1"/>
          </p:nvPr>
        </p:nvSpPr>
        <p:spPr>
          <a:xfrm>
            <a:off x="5151600" y="9216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39" name="Text Placeholder 17">
            <a:extLst>
              <a:ext uri="{FF2B5EF4-FFF2-40B4-BE49-F238E27FC236}">
                <a16:creationId xmlns:a16="http://schemas.microsoft.com/office/drawing/2014/main" id="{E2FD8835-740D-496D-A8C7-CB6621301C22}"/>
              </a:ext>
            </a:extLst>
          </p:cNvPr>
          <p:cNvSpPr>
            <a:spLocks noGrp="1"/>
          </p:cNvSpPr>
          <p:nvPr>
            <p:ph type="body" sz="quarter" idx="36" hasCustomPrompt="1"/>
          </p:nvPr>
        </p:nvSpPr>
        <p:spPr>
          <a:xfrm>
            <a:off x="5151600" y="14154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0" name="Text Placeholder 17">
            <a:extLst>
              <a:ext uri="{FF2B5EF4-FFF2-40B4-BE49-F238E27FC236}">
                <a16:creationId xmlns:a16="http://schemas.microsoft.com/office/drawing/2014/main" id="{46D5B35D-AB37-4A9E-A09C-8BA5D4260994}"/>
              </a:ext>
            </a:extLst>
          </p:cNvPr>
          <p:cNvSpPr>
            <a:spLocks noGrp="1"/>
          </p:cNvSpPr>
          <p:nvPr>
            <p:ph type="body" sz="quarter" idx="37" hasCustomPrompt="1"/>
          </p:nvPr>
        </p:nvSpPr>
        <p:spPr>
          <a:xfrm>
            <a:off x="5151600" y="19092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1" name="Text Placeholder 17">
            <a:extLst>
              <a:ext uri="{FF2B5EF4-FFF2-40B4-BE49-F238E27FC236}">
                <a16:creationId xmlns:a16="http://schemas.microsoft.com/office/drawing/2014/main" id="{C646F4CC-15E4-401F-BC27-7CF470DCE2C6}"/>
              </a:ext>
            </a:extLst>
          </p:cNvPr>
          <p:cNvSpPr>
            <a:spLocks noGrp="1"/>
          </p:cNvSpPr>
          <p:nvPr>
            <p:ph type="body" sz="quarter" idx="38" hasCustomPrompt="1"/>
          </p:nvPr>
        </p:nvSpPr>
        <p:spPr>
          <a:xfrm>
            <a:off x="5151600" y="24030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2" name="Text Placeholder 17">
            <a:extLst>
              <a:ext uri="{FF2B5EF4-FFF2-40B4-BE49-F238E27FC236}">
                <a16:creationId xmlns:a16="http://schemas.microsoft.com/office/drawing/2014/main" id="{394A2C57-4795-4A36-85B1-5B848A8707AA}"/>
              </a:ext>
            </a:extLst>
          </p:cNvPr>
          <p:cNvSpPr>
            <a:spLocks noGrp="1"/>
          </p:cNvSpPr>
          <p:nvPr>
            <p:ph type="body" sz="quarter" idx="39" hasCustomPrompt="1"/>
          </p:nvPr>
        </p:nvSpPr>
        <p:spPr>
          <a:xfrm>
            <a:off x="5151600" y="28968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3" name="Text Placeholder 17">
            <a:extLst>
              <a:ext uri="{FF2B5EF4-FFF2-40B4-BE49-F238E27FC236}">
                <a16:creationId xmlns:a16="http://schemas.microsoft.com/office/drawing/2014/main" id="{BC74ED1D-CCC6-4EB3-B2BC-1AB9813A31F8}"/>
              </a:ext>
            </a:extLst>
          </p:cNvPr>
          <p:cNvSpPr>
            <a:spLocks noGrp="1"/>
          </p:cNvSpPr>
          <p:nvPr>
            <p:ph type="body" sz="quarter" idx="40" hasCustomPrompt="1"/>
          </p:nvPr>
        </p:nvSpPr>
        <p:spPr>
          <a:xfrm>
            <a:off x="5151600" y="33906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4" name="Text Placeholder 17">
            <a:extLst>
              <a:ext uri="{FF2B5EF4-FFF2-40B4-BE49-F238E27FC236}">
                <a16:creationId xmlns:a16="http://schemas.microsoft.com/office/drawing/2014/main" id="{CFB69E36-8C34-444C-883B-9706E37C8D4F}"/>
              </a:ext>
            </a:extLst>
          </p:cNvPr>
          <p:cNvSpPr>
            <a:spLocks noGrp="1"/>
          </p:cNvSpPr>
          <p:nvPr>
            <p:ph type="body" sz="quarter" idx="41" hasCustomPrompt="1"/>
          </p:nvPr>
        </p:nvSpPr>
        <p:spPr>
          <a:xfrm>
            <a:off x="5151600" y="38844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12" name="Text Placeholder 11">
            <a:extLst>
              <a:ext uri="{FF2B5EF4-FFF2-40B4-BE49-F238E27FC236}">
                <a16:creationId xmlns:a16="http://schemas.microsoft.com/office/drawing/2014/main" id="{8EFAE492-7044-43E5-9F2A-214E993BE170}"/>
              </a:ext>
            </a:extLst>
          </p:cNvPr>
          <p:cNvSpPr>
            <a:spLocks noGrp="1"/>
          </p:cNvSpPr>
          <p:nvPr>
            <p:ph type="body" sz="quarter" idx="42" hasCustomPrompt="1"/>
          </p:nvPr>
        </p:nvSpPr>
        <p:spPr>
          <a:xfrm>
            <a:off x="3649663" y="922338"/>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35" name="Text Placeholder 11">
            <a:extLst>
              <a:ext uri="{FF2B5EF4-FFF2-40B4-BE49-F238E27FC236}">
                <a16:creationId xmlns:a16="http://schemas.microsoft.com/office/drawing/2014/main" id="{AD6B0FDE-EEBD-4BC4-B16C-63B0D55C8FEA}"/>
              </a:ext>
            </a:extLst>
          </p:cNvPr>
          <p:cNvSpPr>
            <a:spLocks noGrp="1"/>
          </p:cNvSpPr>
          <p:nvPr>
            <p:ph type="body" sz="quarter" idx="43" hasCustomPrompt="1"/>
          </p:nvPr>
        </p:nvSpPr>
        <p:spPr>
          <a:xfrm>
            <a:off x="3649663" y="1416015"/>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36" name="Text Placeholder 11">
            <a:extLst>
              <a:ext uri="{FF2B5EF4-FFF2-40B4-BE49-F238E27FC236}">
                <a16:creationId xmlns:a16="http://schemas.microsoft.com/office/drawing/2014/main" id="{3D3DF682-7299-4E4B-A5D9-681CDA40BCFC}"/>
              </a:ext>
            </a:extLst>
          </p:cNvPr>
          <p:cNvSpPr>
            <a:spLocks noGrp="1"/>
          </p:cNvSpPr>
          <p:nvPr>
            <p:ph type="body" sz="quarter" idx="44" hasCustomPrompt="1"/>
          </p:nvPr>
        </p:nvSpPr>
        <p:spPr>
          <a:xfrm>
            <a:off x="3649663" y="3884400"/>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5" name="Text Placeholder 11">
            <a:extLst>
              <a:ext uri="{FF2B5EF4-FFF2-40B4-BE49-F238E27FC236}">
                <a16:creationId xmlns:a16="http://schemas.microsoft.com/office/drawing/2014/main" id="{4E12F9DD-D5DB-4218-9BE4-F03DB8DCA7D1}"/>
              </a:ext>
            </a:extLst>
          </p:cNvPr>
          <p:cNvSpPr>
            <a:spLocks noGrp="1"/>
          </p:cNvSpPr>
          <p:nvPr>
            <p:ph type="body" sz="quarter" idx="45" hasCustomPrompt="1"/>
          </p:nvPr>
        </p:nvSpPr>
        <p:spPr>
          <a:xfrm>
            <a:off x="3649663" y="3390723"/>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6" name="Text Placeholder 11">
            <a:extLst>
              <a:ext uri="{FF2B5EF4-FFF2-40B4-BE49-F238E27FC236}">
                <a16:creationId xmlns:a16="http://schemas.microsoft.com/office/drawing/2014/main" id="{127E20F4-00C6-4A59-97CD-90AA85101EFC}"/>
              </a:ext>
            </a:extLst>
          </p:cNvPr>
          <p:cNvSpPr>
            <a:spLocks noGrp="1"/>
          </p:cNvSpPr>
          <p:nvPr>
            <p:ph type="body" sz="quarter" idx="46" hasCustomPrompt="1"/>
          </p:nvPr>
        </p:nvSpPr>
        <p:spPr>
          <a:xfrm>
            <a:off x="3649663" y="2897046"/>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7" name="Text Placeholder 11">
            <a:extLst>
              <a:ext uri="{FF2B5EF4-FFF2-40B4-BE49-F238E27FC236}">
                <a16:creationId xmlns:a16="http://schemas.microsoft.com/office/drawing/2014/main" id="{3DA1B93C-BCED-424F-8F7C-7505E8D8A5F1}"/>
              </a:ext>
            </a:extLst>
          </p:cNvPr>
          <p:cNvSpPr>
            <a:spLocks noGrp="1"/>
          </p:cNvSpPr>
          <p:nvPr>
            <p:ph type="body" sz="quarter" idx="47" hasCustomPrompt="1"/>
          </p:nvPr>
        </p:nvSpPr>
        <p:spPr>
          <a:xfrm>
            <a:off x="3649663" y="2403369"/>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8" name="Text Placeholder 11">
            <a:extLst>
              <a:ext uri="{FF2B5EF4-FFF2-40B4-BE49-F238E27FC236}">
                <a16:creationId xmlns:a16="http://schemas.microsoft.com/office/drawing/2014/main" id="{CC2D9536-24A9-498D-9B2D-3DBC533913E4}"/>
              </a:ext>
            </a:extLst>
          </p:cNvPr>
          <p:cNvSpPr>
            <a:spLocks noGrp="1"/>
          </p:cNvSpPr>
          <p:nvPr>
            <p:ph type="body" sz="quarter" idx="48" hasCustomPrompt="1"/>
          </p:nvPr>
        </p:nvSpPr>
        <p:spPr>
          <a:xfrm>
            <a:off x="3649663" y="1909692"/>
            <a:ext cx="1321200" cy="493200"/>
          </a:xfrm>
        </p:spPr>
        <p:txBody>
          <a:bodyPr anchor="ctr" anchorCtr="0">
            <a:normAutofit/>
          </a:bodyPr>
          <a:lstStyle>
            <a:lvl1pPr>
              <a:defRPr sz="1200">
                <a:solidFill>
                  <a:srgbClr val="666666"/>
                </a:solidFill>
              </a:defRPr>
            </a:lvl1pPr>
          </a:lstStyle>
          <a:p>
            <a:pPr lvl="0"/>
            <a:r>
              <a:rPr lang="en-US" dirty="0"/>
              <a:t>00:00 – 00:00</a:t>
            </a:r>
          </a:p>
        </p:txBody>
      </p:sp>
    </p:spTree>
    <p:custDataLst>
      <p:tags r:id="rId1"/>
    </p:custDataLst>
    <p:extLst>
      <p:ext uri="{BB962C8B-B14F-4D97-AF65-F5344CB8AC3E}">
        <p14:creationId xmlns:p14="http://schemas.microsoft.com/office/powerpoint/2010/main" val="22185550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genda - Presenter Nam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A95042A8-43D5-4549-AAC1-4467BD845F35}"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638800" y="943200"/>
            <a:ext cx="694800" cy="637200"/>
          </a:xfrm>
        </p:spPr>
        <p:txBody>
          <a:bodyPr anchor="t" anchorCtr="0">
            <a:noAutofit/>
          </a:bodyPr>
          <a:lstStyle>
            <a:lvl1pPr algn="r">
              <a:defRPr sz="3200" spc="0" baseline="0">
                <a:solidFill>
                  <a:schemeClr val="bg2"/>
                </a:solidFill>
                <a:latin typeface="RR Pioneer Light Condensed" panose="020B0306050201060103" pitchFamily="34" charset="0"/>
              </a:defRPr>
            </a:lvl1pPr>
          </a:lstStyle>
          <a:p>
            <a:pPr lvl="0"/>
            <a:r>
              <a:rPr lang="en-US" dirty="0"/>
              <a:t>##</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638800" y="2714400"/>
            <a:ext cx="694800" cy="637200"/>
          </a:xfrm>
        </p:spPr>
        <p:txBody>
          <a:bodyPr anchor="t" anchorCtr="0">
            <a:noAutofit/>
          </a:bodyPr>
          <a:lstStyle>
            <a:lvl1pPr algn="r">
              <a:defRPr sz="3200" spc="0" baseline="0">
                <a:solidFill>
                  <a:schemeClr val="accent4"/>
                </a:solidFill>
                <a:latin typeface="RR Pioneer Light Condensed" panose="020B0306050201060103" pitchFamily="34" charset="0"/>
              </a:defRPr>
            </a:lvl1pPr>
          </a:lstStyle>
          <a:p>
            <a:pPr lvl="0"/>
            <a:r>
              <a:rPr lang="en-US" dirty="0"/>
              <a:t>##</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638800" y="3600000"/>
            <a:ext cx="694800" cy="637200"/>
          </a:xfrm>
        </p:spPr>
        <p:txBody>
          <a:bodyPr anchor="t" anchorCtr="0">
            <a:noAutofit/>
          </a:bodyPr>
          <a:lstStyle>
            <a:lvl1pPr algn="r">
              <a:defRPr sz="3200" spc="0" baseline="0">
                <a:solidFill>
                  <a:schemeClr val="accent3"/>
                </a:solidFill>
                <a:latin typeface="RR Pioneer Light Condensed" panose="020B0306050201060103" pitchFamily="34" charset="0"/>
              </a:defRPr>
            </a:lvl1pPr>
          </a:lstStyle>
          <a:p>
            <a:pPr lvl="0"/>
            <a:r>
              <a:rPr lang="en-US" dirty="0"/>
              <a:t>##</a:t>
            </a:r>
          </a:p>
        </p:txBody>
      </p:sp>
      <p:sp>
        <p:nvSpPr>
          <p:cNvPr id="87" name="Text Placeholder 13">
            <a:extLst>
              <a:ext uri="{FF2B5EF4-FFF2-40B4-BE49-F238E27FC236}">
                <a16:creationId xmlns:a16="http://schemas.microsoft.com/office/drawing/2014/main" id="{63EC7F57-1C57-4358-A3D7-1FA28962C297}"/>
              </a:ext>
            </a:extLst>
          </p:cNvPr>
          <p:cNvSpPr>
            <a:spLocks noGrp="1"/>
          </p:cNvSpPr>
          <p:nvPr>
            <p:ph type="body" sz="quarter" idx="62" hasCustomPrompt="1"/>
          </p:nvPr>
        </p:nvSpPr>
        <p:spPr>
          <a:xfrm>
            <a:off x="5801100" y="1828800"/>
            <a:ext cx="694800" cy="637200"/>
          </a:xfrm>
        </p:spPr>
        <p:txBody>
          <a:bodyPr anchor="t" anchorCtr="0">
            <a:noAutofit/>
          </a:bodyPr>
          <a:lstStyle>
            <a:lvl1pPr algn="r">
              <a:defRPr sz="3200" spc="0" baseline="0">
                <a:solidFill>
                  <a:schemeClr val="accent6"/>
                </a:solidFill>
                <a:latin typeface="RR Pioneer Light Condensed" panose="020B0306050201060103" pitchFamily="34" charset="0"/>
              </a:defRPr>
            </a:lvl1pPr>
          </a:lstStyle>
          <a:p>
            <a:pPr lvl="0"/>
            <a:r>
              <a:rPr lang="en-US" dirty="0"/>
              <a:t>##</a:t>
            </a:r>
          </a:p>
        </p:txBody>
      </p:sp>
      <p:sp>
        <p:nvSpPr>
          <p:cNvPr id="96" name="Text Placeholder 13">
            <a:extLst>
              <a:ext uri="{FF2B5EF4-FFF2-40B4-BE49-F238E27FC236}">
                <a16:creationId xmlns:a16="http://schemas.microsoft.com/office/drawing/2014/main" id="{FF50AA91-B7F7-4254-8161-4183AF6D69EB}"/>
              </a:ext>
            </a:extLst>
          </p:cNvPr>
          <p:cNvSpPr>
            <a:spLocks noGrp="1"/>
          </p:cNvSpPr>
          <p:nvPr>
            <p:ph type="body" sz="quarter" idx="71" hasCustomPrompt="1"/>
          </p:nvPr>
        </p:nvSpPr>
        <p:spPr>
          <a:xfrm>
            <a:off x="5801100" y="2714400"/>
            <a:ext cx="694800" cy="637200"/>
          </a:xfrm>
        </p:spPr>
        <p:txBody>
          <a:bodyPr anchor="t" anchorCtr="0">
            <a:noAutofit/>
          </a:bodyPr>
          <a:lstStyle>
            <a:lvl1pPr algn="r">
              <a:defRPr sz="3200" spc="0" baseline="0">
                <a:solidFill>
                  <a:srgbClr val="E21D60"/>
                </a:solidFill>
                <a:latin typeface="RR Pioneer Light Condensed" panose="020B0306050201060103" pitchFamily="34" charset="0"/>
              </a:defRPr>
            </a:lvl1pPr>
          </a:lstStyle>
          <a:p>
            <a:pPr lvl="0"/>
            <a:r>
              <a:rPr lang="en-US" dirty="0"/>
              <a:t>##</a:t>
            </a:r>
          </a:p>
        </p:txBody>
      </p:sp>
      <p:sp>
        <p:nvSpPr>
          <p:cNvPr id="105" name="Text Placeholder 11">
            <a:extLst>
              <a:ext uri="{FF2B5EF4-FFF2-40B4-BE49-F238E27FC236}">
                <a16:creationId xmlns:a16="http://schemas.microsoft.com/office/drawing/2014/main" id="{7DFE5359-80DA-4AB8-9A32-B728CAEF9902}"/>
              </a:ext>
            </a:extLst>
          </p:cNvPr>
          <p:cNvSpPr>
            <a:spLocks noGrp="1"/>
          </p:cNvSpPr>
          <p:nvPr>
            <p:ph type="body" sz="quarter" idx="42" hasCustomPrompt="1"/>
          </p:nvPr>
        </p:nvSpPr>
        <p:spPr>
          <a:xfrm>
            <a:off x="3438000" y="1206000"/>
            <a:ext cx="1933200" cy="140400"/>
          </a:xfrm>
        </p:spPr>
        <p:txBody>
          <a:bodyPr anchor="ctr" anchorCtr="0">
            <a:normAutofit/>
          </a:bodyPr>
          <a:lstStyle>
            <a:lvl1pPr>
              <a:defRPr sz="1000">
                <a:solidFill>
                  <a:srgbClr val="666666"/>
                </a:solidFill>
              </a:defRPr>
            </a:lvl1pPr>
          </a:lstStyle>
          <a:p>
            <a:pPr lvl="0"/>
            <a:r>
              <a:rPr lang="en-US" dirty="0"/>
              <a:t>Presenter name</a:t>
            </a:r>
          </a:p>
        </p:txBody>
      </p:sp>
      <p:sp>
        <p:nvSpPr>
          <p:cNvPr id="106" name="Text Placeholder 11">
            <a:extLst>
              <a:ext uri="{FF2B5EF4-FFF2-40B4-BE49-F238E27FC236}">
                <a16:creationId xmlns:a16="http://schemas.microsoft.com/office/drawing/2014/main" id="{E98F95EC-068C-4AB0-8DA6-8C8C7D9CE37E}"/>
              </a:ext>
            </a:extLst>
          </p:cNvPr>
          <p:cNvSpPr>
            <a:spLocks noGrp="1"/>
          </p:cNvSpPr>
          <p:nvPr>
            <p:ph type="body" sz="quarter" idx="72" hasCustomPrompt="1"/>
          </p:nvPr>
        </p:nvSpPr>
        <p:spPr>
          <a:xfrm>
            <a:off x="3438000" y="155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07" name="Text Placeholder 11">
            <a:extLst>
              <a:ext uri="{FF2B5EF4-FFF2-40B4-BE49-F238E27FC236}">
                <a16:creationId xmlns:a16="http://schemas.microsoft.com/office/drawing/2014/main" id="{3DEF6142-04CC-4ED6-BF99-0ADD61431509}"/>
              </a:ext>
            </a:extLst>
          </p:cNvPr>
          <p:cNvSpPr>
            <a:spLocks noGrp="1"/>
          </p:cNvSpPr>
          <p:nvPr>
            <p:ph type="body" sz="quarter" idx="73" hasCustomPrompt="1"/>
          </p:nvPr>
        </p:nvSpPr>
        <p:spPr>
          <a:xfrm>
            <a:off x="3438000" y="1378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08" name="Text Placeholder 11">
            <a:extLst>
              <a:ext uri="{FF2B5EF4-FFF2-40B4-BE49-F238E27FC236}">
                <a16:creationId xmlns:a16="http://schemas.microsoft.com/office/drawing/2014/main" id="{3DB19055-F0A4-4433-98DA-7C3EC1DED3AC}"/>
              </a:ext>
            </a:extLst>
          </p:cNvPr>
          <p:cNvSpPr>
            <a:spLocks noGrp="1"/>
          </p:cNvSpPr>
          <p:nvPr>
            <p:ph type="body" sz="quarter" idx="74" hasCustomPrompt="1"/>
          </p:nvPr>
        </p:nvSpPr>
        <p:spPr>
          <a:xfrm>
            <a:off x="5353200" y="1206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09" name="Text Placeholder 11">
            <a:extLst>
              <a:ext uri="{FF2B5EF4-FFF2-40B4-BE49-F238E27FC236}">
                <a16:creationId xmlns:a16="http://schemas.microsoft.com/office/drawing/2014/main" id="{5988A211-A462-4382-9B73-C6622E3C1171}"/>
              </a:ext>
            </a:extLst>
          </p:cNvPr>
          <p:cNvSpPr>
            <a:spLocks noGrp="1"/>
          </p:cNvSpPr>
          <p:nvPr>
            <p:ph type="body" sz="quarter" idx="75" hasCustomPrompt="1"/>
          </p:nvPr>
        </p:nvSpPr>
        <p:spPr>
          <a:xfrm>
            <a:off x="5353200" y="155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10" name="Text Placeholder 11">
            <a:extLst>
              <a:ext uri="{FF2B5EF4-FFF2-40B4-BE49-F238E27FC236}">
                <a16:creationId xmlns:a16="http://schemas.microsoft.com/office/drawing/2014/main" id="{C6FEFAFE-30D6-4F88-9D1A-C7AEB8F9EC5F}"/>
              </a:ext>
            </a:extLst>
          </p:cNvPr>
          <p:cNvSpPr>
            <a:spLocks noGrp="1"/>
          </p:cNvSpPr>
          <p:nvPr>
            <p:ph type="body" sz="quarter" idx="76" hasCustomPrompt="1"/>
          </p:nvPr>
        </p:nvSpPr>
        <p:spPr>
          <a:xfrm>
            <a:off x="5353200" y="1378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37" name="Text Placeholder 13">
            <a:extLst>
              <a:ext uri="{FF2B5EF4-FFF2-40B4-BE49-F238E27FC236}">
                <a16:creationId xmlns:a16="http://schemas.microsoft.com/office/drawing/2014/main" id="{9494BA91-4138-4485-885B-A9F489117268}"/>
              </a:ext>
            </a:extLst>
          </p:cNvPr>
          <p:cNvSpPr>
            <a:spLocks noGrp="1"/>
          </p:cNvSpPr>
          <p:nvPr>
            <p:ph type="body" sz="quarter" idx="86" hasCustomPrompt="1"/>
          </p:nvPr>
        </p:nvSpPr>
        <p:spPr>
          <a:xfrm>
            <a:off x="2638800" y="1828800"/>
            <a:ext cx="694800" cy="637200"/>
          </a:xfrm>
        </p:spPr>
        <p:txBody>
          <a:bodyPr anchor="t" anchorCtr="0">
            <a:noAutofit/>
          </a:bodyPr>
          <a:lstStyle>
            <a:lvl1pPr algn="r">
              <a:defRPr sz="3200" spc="0" baseline="0">
                <a:solidFill>
                  <a:srgbClr val="C15EFF"/>
                </a:solidFill>
                <a:latin typeface="RR Pioneer Light Condensed" panose="020B0306050201060103" pitchFamily="34" charset="0"/>
              </a:defRPr>
            </a:lvl1pPr>
          </a:lstStyle>
          <a:p>
            <a:pPr lvl="0"/>
            <a:r>
              <a:rPr lang="en-US" dirty="0"/>
              <a:t>##</a:t>
            </a:r>
          </a:p>
        </p:txBody>
      </p:sp>
      <p:sp>
        <p:nvSpPr>
          <p:cNvPr id="182" name="Text Placeholder 11">
            <a:extLst>
              <a:ext uri="{FF2B5EF4-FFF2-40B4-BE49-F238E27FC236}">
                <a16:creationId xmlns:a16="http://schemas.microsoft.com/office/drawing/2014/main" id="{55F75FCF-8D50-44D6-9FD3-CB95B5A4C65D}"/>
              </a:ext>
            </a:extLst>
          </p:cNvPr>
          <p:cNvSpPr>
            <a:spLocks noGrp="1"/>
          </p:cNvSpPr>
          <p:nvPr>
            <p:ph type="body" sz="quarter" idx="131" hasCustomPrompt="1"/>
          </p:nvPr>
        </p:nvSpPr>
        <p:spPr>
          <a:xfrm>
            <a:off x="3438000" y="9900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183" name="Text Placeholder 11">
            <a:extLst>
              <a:ext uri="{FF2B5EF4-FFF2-40B4-BE49-F238E27FC236}">
                <a16:creationId xmlns:a16="http://schemas.microsoft.com/office/drawing/2014/main" id="{002D017E-F843-474A-8F00-A1FE9472CFCD}"/>
              </a:ext>
            </a:extLst>
          </p:cNvPr>
          <p:cNvSpPr>
            <a:spLocks noGrp="1"/>
          </p:cNvSpPr>
          <p:nvPr>
            <p:ph type="body" sz="quarter" idx="132" hasCustomPrompt="1"/>
          </p:nvPr>
        </p:nvSpPr>
        <p:spPr>
          <a:xfrm>
            <a:off x="5353200" y="9900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195" name="Text Placeholder 13">
            <a:extLst>
              <a:ext uri="{FF2B5EF4-FFF2-40B4-BE49-F238E27FC236}">
                <a16:creationId xmlns:a16="http://schemas.microsoft.com/office/drawing/2014/main" id="{136B5A7D-E39C-4AF6-B794-13BE4DC65CB7}"/>
              </a:ext>
            </a:extLst>
          </p:cNvPr>
          <p:cNvSpPr>
            <a:spLocks noGrp="1"/>
          </p:cNvSpPr>
          <p:nvPr>
            <p:ph type="body" sz="quarter" idx="133" hasCustomPrompt="1"/>
          </p:nvPr>
        </p:nvSpPr>
        <p:spPr>
          <a:xfrm>
            <a:off x="5801100" y="943200"/>
            <a:ext cx="694800" cy="637200"/>
          </a:xfrm>
        </p:spPr>
        <p:txBody>
          <a:bodyPr anchor="t" anchorCtr="0">
            <a:noAutofit/>
          </a:bodyPr>
          <a:lstStyle>
            <a:lvl1pPr algn="r">
              <a:defRPr sz="3200" spc="0" baseline="0">
                <a:solidFill>
                  <a:srgbClr val="C15EFF"/>
                </a:solidFill>
                <a:latin typeface="RR Pioneer Light Condensed" panose="020B0306050201060103" pitchFamily="34" charset="0"/>
              </a:defRPr>
            </a:lvl1pPr>
          </a:lstStyle>
          <a:p>
            <a:pPr lvl="0"/>
            <a:r>
              <a:rPr lang="en-US" dirty="0"/>
              <a:t>##</a:t>
            </a:r>
          </a:p>
        </p:txBody>
      </p:sp>
      <p:sp>
        <p:nvSpPr>
          <p:cNvPr id="196" name="Text Placeholder 11">
            <a:extLst>
              <a:ext uri="{FF2B5EF4-FFF2-40B4-BE49-F238E27FC236}">
                <a16:creationId xmlns:a16="http://schemas.microsoft.com/office/drawing/2014/main" id="{46CF5F37-BA7A-4F50-B08C-836632764E52}"/>
              </a:ext>
            </a:extLst>
          </p:cNvPr>
          <p:cNvSpPr>
            <a:spLocks noGrp="1"/>
          </p:cNvSpPr>
          <p:nvPr>
            <p:ph type="body" sz="quarter" idx="134" hasCustomPrompt="1"/>
          </p:nvPr>
        </p:nvSpPr>
        <p:spPr>
          <a:xfrm>
            <a:off x="6600300" y="1206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7" name="Text Placeholder 11">
            <a:extLst>
              <a:ext uri="{FF2B5EF4-FFF2-40B4-BE49-F238E27FC236}">
                <a16:creationId xmlns:a16="http://schemas.microsoft.com/office/drawing/2014/main" id="{F4557F8F-5410-4349-B7FE-63320242DCDC}"/>
              </a:ext>
            </a:extLst>
          </p:cNvPr>
          <p:cNvSpPr>
            <a:spLocks noGrp="1"/>
          </p:cNvSpPr>
          <p:nvPr>
            <p:ph type="body" sz="quarter" idx="135" hasCustomPrompt="1"/>
          </p:nvPr>
        </p:nvSpPr>
        <p:spPr>
          <a:xfrm>
            <a:off x="6600300" y="155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8" name="Text Placeholder 11">
            <a:extLst>
              <a:ext uri="{FF2B5EF4-FFF2-40B4-BE49-F238E27FC236}">
                <a16:creationId xmlns:a16="http://schemas.microsoft.com/office/drawing/2014/main" id="{1603CE92-A27B-46D1-91D5-BC350E2324AE}"/>
              </a:ext>
            </a:extLst>
          </p:cNvPr>
          <p:cNvSpPr>
            <a:spLocks noGrp="1"/>
          </p:cNvSpPr>
          <p:nvPr>
            <p:ph type="body" sz="quarter" idx="136" hasCustomPrompt="1"/>
          </p:nvPr>
        </p:nvSpPr>
        <p:spPr>
          <a:xfrm>
            <a:off x="6600300" y="1378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9" name="Text Placeholder 11">
            <a:extLst>
              <a:ext uri="{FF2B5EF4-FFF2-40B4-BE49-F238E27FC236}">
                <a16:creationId xmlns:a16="http://schemas.microsoft.com/office/drawing/2014/main" id="{1AC1689F-7680-4666-AA85-B25DB8AC4EEC}"/>
              </a:ext>
            </a:extLst>
          </p:cNvPr>
          <p:cNvSpPr>
            <a:spLocks noGrp="1"/>
          </p:cNvSpPr>
          <p:nvPr>
            <p:ph type="body" sz="quarter" idx="137" hasCustomPrompt="1"/>
          </p:nvPr>
        </p:nvSpPr>
        <p:spPr>
          <a:xfrm>
            <a:off x="8515500" y="1206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0" name="Text Placeholder 11">
            <a:extLst>
              <a:ext uri="{FF2B5EF4-FFF2-40B4-BE49-F238E27FC236}">
                <a16:creationId xmlns:a16="http://schemas.microsoft.com/office/drawing/2014/main" id="{6D1AEEBB-8F7D-44C7-87FD-216F815A2A02}"/>
              </a:ext>
            </a:extLst>
          </p:cNvPr>
          <p:cNvSpPr>
            <a:spLocks noGrp="1"/>
          </p:cNvSpPr>
          <p:nvPr>
            <p:ph type="body" sz="quarter" idx="138" hasCustomPrompt="1"/>
          </p:nvPr>
        </p:nvSpPr>
        <p:spPr>
          <a:xfrm>
            <a:off x="8515500" y="155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1" name="Text Placeholder 11">
            <a:extLst>
              <a:ext uri="{FF2B5EF4-FFF2-40B4-BE49-F238E27FC236}">
                <a16:creationId xmlns:a16="http://schemas.microsoft.com/office/drawing/2014/main" id="{9DC0BCFB-89ED-4228-88FE-C6A8FCE5669C}"/>
              </a:ext>
            </a:extLst>
          </p:cNvPr>
          <p:cNvSpPr>
            <a:spLocks noGrp="1"/>
          </p:cNvSpPr>
          <p:nvPr>
            <p:ph type="body" sz="quarter" idx="139" hasCustomPrompt="1"/>
          </p:nvPr>
        </p:nvSpPr>
        <p:spPr>
          <a:xfrm>
            <a:off x="8515500" y="1378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2" name="Text Placeholder 11">
            <a:extLst>
              <a:ext uri="{FF2B5EF4-FFF2-40B4-BE49-F238E27FC236}">
                <a16:creationId xmlns:a16="http://schemas.microsoft.com/office/drawing/2014/main" id="{9AE691F4-509D-4DB3-B9F6-5EE4EC7BAAE2}"/>
              </a:ext>
            </a:extLst>
          </p:cNvPr>
          <p:cNvSpPr>
            <a:spLocks noGrp="1"/>
          </p:cNvSpPr>
          <p:nvPr>
            <p:ph type="body" sz="quarter" idx="140" hasCustomPrompt="1"/>
          </p:nvPr>
        </p:nvSpPr>
        <p:spPr>
          <a:xfrm>
            <a:off x="6600300" y="9900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03" name="Text Placeholder 11">
            <a:extLst>
              <a:ext uri="{FF2B5EF4-FFF2-40B4-BE49-F238E27FC236}">
                <a16:creationId xmlns:a16="http://schemas.microsoft.com/office/drawing/2014/main" id="{78D99107-2B22-4C13-A879-D51C293B91AF}"/>
              </a:ext>
            </a:extLst>
          </p:cNvPr>
          <p:cNvSpPr>
            <a:spLocks noGrp="1"/>
          </p:cNvSpPr>
          <p:nvPr>
            <p:ph type="body" sz="quarter" idx="141" hasCustomPrompt="1"/>
          </p:nvPr>
        </p:nvSpPr>
        <p:spPr>
          <a:xfrm>
            <a:off x="8515500" y="9900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05" name="Text Placeholder 11">
            <a:extLst>
              <a:ext uri="{FF2B5EF4-FFF2-40B4-BE49-F238E27FC236}">
                <a16:creationId xmlns:a16="http://schemas.microsoft.com/office/drawing/2014/main" id="{6E3F6195-E96F-4257-B5A3-71A1627C3D01}"/>
              </a:ext>
            </a:extLst>
          </p:cNvPr>
          <p:cNvSpPr>
            <a:spLocks noGrp="1"/>
          </p:cNvSpPr>
          <p:nvPr>
            <p:ph type="body" sz="quarter" idx="143" hasCustomPrompt="1"/>
          </p:nvPr>
        </p:nvSpPr>
        <p:spPr>
          <a:xfrm>
            <a:off x="6600300" y="209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6" name="Text Placeholder 11">
            <a:extLst>
              <a:ext uri="{FF2B5EF4-FFF2-40B4-BE49-F238E27FC236}">
                <a16:creationId xmlns:a16="http://schemas.microsoft.com/office/drawing/2014/main" id="{693D7ABF-8C1C-48D1-9A19-1F56EA8CEE26}"/>
              </a:ext>
            </a:extLst>
          </p:cNvPr>
          <p:cNvSpPr>
            <a:spLocks noGrp="1"/>
          </p:cNvSpPr>
          <p:nvPr>
            <p:ph type="body" sz="quarter" idx="144" hasCustomPrompt="1"/>
          </p:nvPr>
        </p:nvSpPr>
        <p:spPr>
          <a:xfrm>
            <a:off x="6600300" y="243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7" name="Text Placeholder 11">
            <a:extLst>
              <a:ext uri="{FF2B5EF4-FFF2-40B4-BE49-F238E27FC236}">
                <a16:creationId xmlns:a16="http://schemas.microsoft.com/office/drawing/2014/main" id="{E43BC384-2614-4BA8-BE5B-FD338EA01FE0}"/>
              </a:ext>
            </a:extLst>
          </p:cNvPr>
          <p:cNvSpPr>
            <a:spLocks noGrp="1"/>
          </p:cNvSpPr>
          <p:nvPr>
            <p:ph type="body" sz="quarter" idx="145" hasCustomPrompt="1"/>
          </p:nvPr>
        </p:nvSpPr>
        <p:spPr>
          <a:xfrm>
            <a:off x="6600300" y="2264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8" name="Text Placeholder 11">
            <a:extLst>
              <a:ext uri="{FF2B5EF4-FFF2-40B4-BE49-F238E27FC236}">
                <a16:creationId xmlns:a16="http://schemas.microsoft.com/office/drawing/2014/main" id="{8802BFF0-0C42-4981-B310-D11CD7694C5C}"/>
              </a:ext>
            </a:extLst>
          </p:cNvPr>
          <p:cNvSpPr>
            <a:spLocks noGrp="1"/>
          </p:cNvSpPr>
          <p:nvPr>
            <p:ph type="body" sz="quarter" idx="146" hasCustomPrompt="1"/>
          </p:nvPr>
        </p:nvSpPr>
        <p:spPr>
          <a:xfrm>
            <a:off x="8515500" y="209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9" name="Text Placeholder 11">
            <a:extLst>
              <a:ext uri="{FF2B5EF4-FFF2-40B4-BE49-F238E27FC236}">
                <a16:creationId xmlns:a16="http://schemas.microsoft.com/office/drawing/2014/main" id="{B5DA4374-FEBC-47D2-848B-BD35233F5FEF}"/>
              </a:ext>
            </a:extLst>
          </p:cNvPr>
          <p:cNvSpPr>
            <a:spLocks noGrp="1"/>
          </p:cNvSpPr>
          <p:nvPr>
            <p:ph type="body" sz="quarter" idx="147" hasCustomPrompt="1"/>
          </p:nvPr>
        </p:nvSpPr>
        <p:spPr>
          <a:xfrm>
            <a:off x="8515500" y="243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0" name="Text Placeholder 11">
            <a:extLst>
              <a:ext uri="{FF2B5EF4-FFF2-40B4-BE49-F238E27FC236}">
                <a16:creationId xmlns:a16="http://schemas.microsoft.com/office/drawing/2014/main" id="{13DE8CDC-95CC-4BFF-A06E-32A5883490B0}"/>
              </a:ext>
            </a:extLst>
          </p:cNvPr>
          <p:cNvSpPr>
            <a:spLocks noGrp="1"/>
          </p:cNvSpPr>
          <p:nvPr>
            <p:ph type="body" sz="quarter" idx="148" hasCustomPrompt="1"/>
          </p:nvPr>
        </p:nvSpPr>
        <p:spPr>
          <a:xfrm>
            <a:off x="8515500" y="2264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1" name="Text Placeholder 11">
            <a:extLst>
              <a:ext uri="{FF2B5EF4-FFF2-40B4-BE49-F238E27FC236}">
                <a16:creationId xmlns:a16="http://schemas.microsoft.com/office/drawing/2014/main" id="{5D2213E3-F451-4DAD-BF06-48CFB1145280}"/>
              </a:ext>
            </a:extLst>
          </p:cNvPr>
          <p:cNvSpPr>
            <a:spLocks noGrp="1"/>
          </p:cNvSpPr>
          <p:nvPr>
            <p:ph type="body" sz="quarter" idx="149" hasCustomPrompt="1"/>
          </p:nvPr>
        </p:nvSpPr>
        <p:spPr>
          <a:xfrm>
            <a:off x="6600300" y="18756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12" name="Text Placeholder 11">
            <a:extLst>
              <a:ext uri="{FF2B5EF4-FFF2-40B4-BE49-F238E27FC236}">
                <a16:creationId xmlns:a16="http://schemas.microsoft.com/office/drawing/2014/main" id="{8A928A0D-F470-42B2-B53B-3D19D33D76C4}"/>
              </a:ext>
            </a:extLst>
          </p:cNvPr>
          <p:cNvSpPr>
            <a:spLocks noGrp="1"/>
          </p:cNvSpPr>
          <p:nvPr>
            <p:ph type="body" sz="quarter" idx="150" hasCustomPrompt="1"/>
          </p:nvPr>
        </p:nvSpPr>
        <p:spPr>
          <a:xfrm>
            <a:off x="8515500" y="18756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14" name="Text Placeholder 11">
            <a:extLst>
              <a:ext uri="{FF2B5EF4-FFF2-40B4-BE49-F238E27FC236}">
                <a16:creationId xmlns:a16="http://schemas.microsoft.com/office/drawing/2014/main" id="{7A010876-1E6B-43B4-971E-53E187564DBA}"/>
              </a:ext>
            </a:extLst>
          </p:cNvPr>
          <p:cNvSpPr>
            <a:spLocks noGrp="1"/>
          </p:cNvSpPr>
          <p:nvPr>
            <p:ph type="body" sz="quarter" idx="152" hasCustomPrompt="1"/>
          </p:nvPr>
        </p:nvSpPr>
        <p:spPr>
          <a:xfrm>
            <a:off x="3438000" y="209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5" name="Text Placeholder 11">
            <a:extLst>
              <a:ext uri="{FF2B5EF4-FFF2-40B4-BE49-F238E27FC236}">
                <a16:creationId xmlns:a16="http://schemas.microsoft.com/office/drawing/2014/main" id="{E2A44838-39BA-431E-90AE-0E331200F980}"/>
              </a:ext>
            </a:extLst>
          </p:cNvPr>
          <p:cNvSpPr>
            <a:spLocks noGrp="1"/>
          </p:cNvSpPr>
          <p:nvPr>
            <p:ph type="body" sz="quarter" idx="153" hasCustomPrompt="1"/>
          </p:nvPr>
        </p:nvSpPr>
        <p:spPr>
          <a:xfrm>
            <a:off x="3438000" y="243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6" name="Text Placeholder 11">
            <a:extLst>
              <a:ext uri="{FF2B5EF4-FFF2-40B4-BE49-F238E27FC236}">
                <a16:creationId xmlns:a16="http://schemas.microsoft.com/office/drawing/2014/main" id="{3AA3CD39-1402-4270-8890-0E33FC9F5FAA}"/>
              </a:ext>
            </a:extLst>
          </p:cNvPr>
          <p:cNvSpPr>
            <a:spLocks noGrp="1"/>
          </p:cNvSpPr>
          <p:nvPr>
            <p:ph type="body" sz="quarter" idx="154" hasCustomPrompt="1"/>
          </p:nvPr>
        </p:nvSpPr>
        <p:spPr>
          <a:xfrm>
            <a:off x="3438000" y="2264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7" name="Text Placeholder 11">
            <a:extLst>
              <a:ext uri="{FF2B5EF4-FFF2-40B4-BE49-F238E27FC236}">
                <a16:creationId xmlns:a16="http://schemas.microsoft.com/office/drawing/2014/main" id="{077AEBFE-FC17-4D68-9DDF-57A2645FA65B}"/>
              </a:ext>
            </a:extLst>
          </p:cNvPr>
          <p:cNvSpPr>
            <a:spLocks noGrp="1"/>
          </p:cNvSpPr>
          <p:nvPr>
            <p:ph type="body" sz="quarter" idx="155" hasCustomPrompt="1"/>
          </p:nvPr>
        </p:nvSpPr>
        <p:spPr>
          <a:xfrm>
            <a:off x="5353200" y="209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8" name="Text Placeholder 11">
            <a:extLst>
              <a:ext uri="{FF2B5EF4-FFF2-40B4-BE49-F238E27FC236}">
                <a16:creationId xmlns:a16="http://schemas.microsoft.com/office/drawing/2014/main" id="{B35F3DB5-C1F0-4B9F-A0EB-A11164105A5E}"/>
              </a:ext>
            </a:extLst>
          </p:cNvPr>
          <p:cNvSpPr>
            <a:spLocks noGrp="1"/>
          </p:cNvSpPr>
          <p:nvPr>
            <p:ph type="body" sz="quarter" idx="156" hasCustomPrompt="1"/>
          </p:nvPr>
        </p:nvSpPr>
        <p:spPr>
          <a:xfrm>
            <a:off x="5353200" y="243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9" name="Text Placeholder 11">
            <a:extLst>
              <a:ext uri="{FF2B5EF4-FFF2-40B4-BE49-F238E27FC236}">
                <a16:creationId xmlns:a16="http://schemas.microsoft.com/office/drawing/2014/main" id="{A8FCBE80-4A90-4B30-8253-934B693F77A6}"/>
              </a:ext>
            </a:extLst>
          </p:cNvPr>
          <p:cNvSpPr>
            <a:spLocks noGrp="1"/>
          </p:cNvSpPr>
          <p:nvPr>
            <p:ph type="body" sz="quarter" idx="157" hasCustomPrompt="1"/>
          </p:nvPr>
        </p:nvSpPr>
        <p:spPr>
          <a:xfrm>
            <a:off x="5353200" y="2264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0" name="Text Placeholder 11">
            <a:extLst>
              <a:ext uri="{FF2B5EF4-FFF2-40B4-BE49-F238E27FC236}">
                <a16:creationId xmlns:a16="http://schemas.microsoft.com/office/drawing/2014/main" id="{339FED6D-7FF5-4352-B20C-4A77FBA90D00}"/>
              </a:ext>
            </a:extLst>
          </p:cNvPr>
          <p:cNvSpPr>
            <a:spLocks noGrp="1"/>
          </p:cNvSpPr>
          <p:nvPr>
            <p:ph type="body" sz="quarter" idx="158" hasCustomPrompt="1"/>
          </p:nvPr>
        </p:nvSpPr>
        <p:spPr>
          <a:xfrm>
            <a:off x="3438000" y="18756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21" name="Text Placeholder 11">
            <a:extLst>
              <a:ext uri="{FF2B5EF4-FFF2-40B4-BE49-F238E27FC236}">
                <a16:creationId xmlns:a16="http://schemas.microsoft.com/office/drawing/2014/main" id="{81BFDFC7-C8E1-45BB-A814-2421868AF385}"/>
              </a:ext>
            </a:extLst>
          </p:cNvPr>
          <p:cNvSpPr>
            <a:spLocks noGrp="1"/>
          </p:cNvSpPr>
          <p:nvPr>
            <p:ph type="body" sz="quarter" idx="159" hasCustomPrompt="1"/>
          </p:nvPr>
        </p:nvSpPr>
        <p:spPr>
          <a:xfrm>
            <a:off x="5353200" y="18756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23" name="Text Placeholder 11">
            <a:extLst>
              <a:ext uri="{FF2B5EF4-FFF2-40B4-BE49-F238E27FC236}">
                <a16:creationId xmlns:a16="http://schemas.microsoft.com/office/drawing/2014/main" id="{77A56D37-0D7B-424B-98ED-373EDFE7E297}"/>
              </a:ext>
            </a:extLst>
          </p:cNvPr>
          <p:cNvSpPr>
            <a:spLocks noGrp="1"/>
          </p:cNvSpPr>
          <p:nvPr>
            <p:ph type="body" sz="quarter" idx="161" hasCustomPrompt="1"/>
          </p:nvPr>
        </p:nvSpPr>
        <p:spPr>
          <a:xfrm>
            <a:off x="3438000" y="297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4" name="Text Placeholder 11">
            <a:extLst>
              <a:ext uri="{FF2B5EF4-FFF2-40B4-BE49-F238E27FC236}">
                <a16:creationId xmlns:a16="http://schemas.microsoft.com/office/drawing/2014/main" id="{EA1DE5F6-AD75-4FCB-BDCC-A27A9B5F2F06}"/>
              </a:ext>
            </a:extLst>
          </p:cNvPr>
          <p:cNvSpPr>
            <a:spLocks noGrp="1"/>
          </p:cNvSpPr>
          <p:nvPr>
            <p:ph type="body" sz="quarter" idx="162" hasCustomPrompt="1"/>
          </p:nvPr>
        </p:nvSpPr>
        <p:spPr>
          <a:xfrm>
            <a:off x="3438000" y="332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5" name="Text Placeholder 11">
            <a:extLst>
              <a:ext uri="{FF2B5EF4-FFF2-40B4-BE49-F238E27FC236}">
                <a16:creationId xmlns:a16="http://schemas.microsoft.com/office/drawing/2014/main" id="{E88B79A7-F858-4E58-BBDD-B529D45EADB8}"/>
              </a:ext>
            </a:extLst>
          </p:cNvPr>
          <p:cNvSpPr>
            <a:spLocks noGrp="1"/>
          </p:cNvSpPr>
          <p:nvPr>
            <p:ph type="body" sz="quarter" idx="163" hasCustomPrompt="1"/>
          </p:nvPr>
        </p:nvSpPr>
        <p:spPr>
          <a:xfrm>
            <a:off x="3438000" y="3150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6" name="Text Placeholder 11">
            <a:extLst>
              <a:ext uri="{FF2B5EF4-FFF2-40B4-BE49-F238E27FC236}">
                <a16:creationId xmlns:a16="http://schemas.microsoft.com/office/drawing/2014/main" id="{351A1A2C-4FE4-4442-9F64-D7E81C877F03}"/>
              </a:ext>
            </a:extLst>
          </p:cNvPr>
          <p:cNvSpPr>
            <a:spLocks noGrp="1"/>
          </p:cNvSpPr>
          <p:nvPr>
            <p:ph type="body" sz="quarter" idx="164" hasCustomPrompt="1"/>
          </p:nvPr>
        </p:nvSpPr>
        <p:spPr>
          <a:xfrm>
            <a:off x="5353200" y="297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7" name="Text Placeholder 11">
            <a:extLst>
              <a:ext uri="{FF2B5EF4-FFF2-40B4-BE49-F238E27FC236}">
                <a16:creationId xmlns:a16="http://schemas.microsoft.com/office/drawing/2014/main" id="{9C05EA04-ECAC-4B8B-A27E-457E84FD6D6E}"/>
              </a:ext>
            </a:extLst>
          </p:cNvPr>
          <p:cNvSpPr>
            <a:spLocks noGrp="1"/>
          </p:cNvSpPr>
          <p:nvPr>
            <p:ph type="body" sz="quarter" idx="165" hasCustomPrompt="1"/>
          </p:nvPr>
        </p:nvSpPr>
        <p:spPr>
          <a:xfrm>
            <a:off x="5353200" y="332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8" name="Text Placeholder 11">
            <a:extLst>
              <a:ext uri="{FF2B5EF4-FFF2-40B4-BE49-F238E27FC236}">
                <a16:creationId xmlns:a16="http://schemas.microsoft.com/office/drawing/2014/main" id="{930D3582-7E06-45F3-A006-DE339000094C}"/>
              </a:ext>
            </a:extLst>
          </p:cNvPr>
          <p:cNvSpPr>
            <a:spLocks noGrp="1"/>
          </p:cNvSpPr>
          <p:nvPr>
            <p:ph type="body" sz="quarter" idx="166" hasCustomPrompt="1"/>
          </p:nvPr>
        </p:nvSpPr>
        <p:spPr>
          <a:xfrm>
            <a:off x="5353200" y="3150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9" name="Text Placeholder 11">
            <a:extLst>
              <a:ext uri="{FF2B5EF4-FFF2-40B4-BE49-F238E27FC236}">
                <a16:creationId xmlns:a16="http://schemas.microsoft.com/office/drawing/2014/main" id="{363B46EF-AB6F-491F-8267-9DF1DFEE92BB}"/>
              </a:ext>
            </a:extLst>
          </p:cNvPr>
          <p:cNvSpPr>
            <a:spLocks noGrp="1"/>
          </p:cNvSpPr>
          <p:nvPr>
            <p:ph type="body" sz="quarter" idx="167" hasCustomPrompt="1"/>
          </p:nvPr>
        </p:nvSpPr>
        <p:spPr>
          <a:xfrm>
            <a:off x="3438000" y="27612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30" name="Text Placeholder 11">
            <a:extLst>
              <a:ext uri="{FF2B5EF4-FFF2-40B4-BE49-F238E27FC236}">
                <a16:creationId xmlns:a16="http://schemas.microsoft.com/office/drawing/2014/main" id="{B34D86FE-580B-4602-876C-F706834124BB}"/>
              </a:ext>
            </a:extLst>
          </p:cNvPr>
          <p:cNvSpPr>
            <a:spLocks noGrp="1"/>
          </p:cNvSpPr>
          <p:nvPr>
            <p:ph type="body" sz="quarter" idx="168" hasCustomPrompt="1"/>
          </p:nvPr>
        </p:nvSpPr>
        <p:spPr>
          <a:xfrm>
            <a:off x="5353200" y="27612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32" name="Text Placeholder 11">
            <a:extLst>
              <a:ext uri="{FF2B5EF4-FFF2-40B4-BE49-F238E27FC236}">
                <a16:creationId xmlns:a16="http://schemas.microsoft.com/office/drawing/2014/main" id="{3552503A-2F02-45C5-AE23-2D9BBF946D5F}"/>
              </a:ext>
            </a:extLst>
          </p:cNvPr>
          <p:cNvSpPr>
            <a:spLocks noGrp="1"/>
          </p:cNvSpPr>
          <p:nvPr>
            <p:ph type="body" sz="quarter" idx="170" hasCustomPrompt="1"/>
          </p:nvPr>
        </p:nvSpPr>
        <p:spPr>
          <a:xfrm>
            <a:off x="3438000" y="386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3" name="Text Placeholder 11">
            <a:extLst>
              <a:ext uri="{FF2B5EF4-FFF2-40B4-BE49-F238E27FC236}">
                <a16:creationId xmlns:a16="http://schemas.microsoft.com/office/drawing/2014/main" id="{1BBABD89-E84E-4DA9-9DA7-BEFE952EB2B1}"/>
              </a:ext>
            </a:extLst>
          </p:cNvPr>
          <p:cNvSpPr>
            <a:spLocks noGrp="1"/>
          </p:cNvSpPr>
          <p:nvPr>
            <p:ph type="body" sz="quarter" idx="171" hasCustomPrompt="1"/>
          </p:nvPr>
        </p:nvSpPr>
        <p:spPr>
          <a:xfrm>
            <a:off x="3438000" y="4208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4" name="Text Placeholder 11">
            <a:extLst>
              <a:ext uri="{FF2B5EF4-FFF2-40B4-BE49-F238E27FC236}">
                <a16:creationId xmlns:a16="http://schemas.microsoft.com/office/drawing/2014/main" id="{5BE1FF73-C6FA-430D-8266-77C2DB82209E}"/>
              </a:ext>
            </a:extLst>
          </p:cNvPr>
          <p:cNvSpPr>
            <a:spLocks noGrp="1"/>
          </p:cNvSpPr>
          <p:nvPr>
            <p:ph type="body" sz="quarter" idx="172" hasCustomPrompt="1"/>
          </p:nvPr>
        </p:nvSpPr>
        <p:spPr>
          <a:xfrm>
            <a:off x="3438000" y="4035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5" name="Text Placeholder 11">
            <a:extLst>
              <a:ext uri="{FF2B5EF4-FFF2-40B4-BE49-F238E27FC236}">
                <a16:creationId xmlns:a16="http://schemas.microsoft.com/office/drawing/2014/main" id="{FFDDE7F6-2594-4C0E-9CFB-F1FDD0F9409E}"/>
              </a:ext>
            </a:extLst>
          </p:cNvPr>
          <p:cNvSpPr>
            <a:spLocks noGrp="1"/>
          </p:cNvSpPr>
          <p:nvPr>
            <p:ph type="body" sz="quarter" idx="173" hasCustomPrompt="1"/>
          </p:nvPr>
        </p:nvSpPr>
        <p:spPr>
          <a:xfrm>
            <a:off x="5353200" y="386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6" name="Text Placeholder 11">
            <a:extLst>
              <a:ext uri="{FF2B5EF4-FFF2-40B4-BE49-F238E27FC236}">
                <a16:creationId xmlns:a16="http://schemas.microsoft.com/office/drawing/2014/main" id="{1B6B0FB9-7A74-4E6F-ADE5-EFBE5926602B}"/>
              </a:ext>
            </a:extLst>
          </p:cNvPr>
          <p:cNvSpPr>
            <a:spLocks noGrp="1"/>
          </p:cNvSpPr>
          <p:nvPr>
            <p:ph type="body" sz="quarter" idx="174" hasCustomPrompt="1"/>
          </p:nvPr>
        </p:nvSpPr>
        <p:spPr>
          <a:xfrm>
            <a:off x="5353200" y="4208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7" name="Text Placeholder 11">
            <a:extLst>
              <a:ext uri="{FF2B5EF4-FFF2-40B4-BE49-F238E27FC236}">
                <a16:creationId xmlns:a16="http://schemas.microsoft.com/office/drawing/2014/main" id="{1E5227E1-8B4D-45DB-89FD-9AA6C1114BCE}"/>
              </a:ext>
            </a:extLst>
          </p:cNvPr>
          <p:cNvSpPr>
            <a:spLocks noGrp="1"/>
          </p:cNvSpPr>
          <p:nvPr>
            <p:ph type="body" sz="quarter" idx="175" hasCustomPrompt="1"/>
          </p:nvPr>
        </p:nvSpPr>
        <p:spPr>
          <a:xfrm>
            <a:off x="5353200" y="4035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8" name="Text Placeholder 11">
            <a:extLst>
              <a:ext uri="{FF2B5EF4-FFF2-40B4-BE49-F238E27FC236}">
                <a16:creationId xmlns:a16="http://schemas.microsoft.com/office/drawing/2014/main" id="{B798577F-DF6F-45C1-AE7D-43C282300212}"/>
              </a:ext>
            </a:extLst>
          </p:cNvPr>
          <p:cNvSpPr>
            <a:spLocks noGrp="1"/>
          </p:cNvSpPr>
          <p:nvPr>
            <p:ph type="body" sz="quarter" idx="176" hasCustomPrompt="1"/>
          </p:nvPr>
        </p:nvSpPr>
        <p:spPr>
          <a:xfrm>
            <a:off x="3438000" y="36468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39" name="Text Placeholder 11">
            <a:extLst>
              <a:ext uri="{FF2B5EF4-FFF2-40B4-BE49-F238E27FC236}">
                <a16:creationId xmlns:a16="http://schemas.microsoft.com/office/drawing/2014/main" id="{9BB67A01-B3F6-4236-8002-731047454187}"/>
              </a:ext>
            </a:extLst>
          </p:cNvPr>
          <p:cNvSpPr>
            <a:spLocks noGrp="1"/>
          </p:cNvSpPr>
          <p:nvPr>
            <p:ph type="body" sz="quarter" idx="177" hasCustomPrompt="1"/>
          </p:nvPr>
        </p:nvSpPr>
        <p:spPr>
          <a:xfrm>
            <a:off x="5353200" y="36468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41" name="Text Placeholder 11">
            <a:extLst>
              <a:ext uri="{FF2B5EF4-FFF2-40B4-BE49-F238E27FC236}">
                <a16:creationId xmlns:a16="http://schemas.microsoft.com/office/drawing/2014/main" id="{1492D783-9E97-4E03-9E1F-862CE8968230}"/>
              </a:ext>
            </a:extLst>
          </p:cNvPr>
          <p:cNvSpPr>
            <a:spLocks noGrp="1"/>
          </p:cNvSpPr>
          <p:nvPr>
            <p:ph type="body" sz="quarter" idx="179" hasCustomPrompt="1"/>
          </p:nvPr>
        </p:nvSpPr>
        <p:spPr>
          <a:xfrm>
            <a:off x="6600300" y="297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2" name="Text Placeholder 11">
            <a:extLst>
              <a:ext uri="{FF2B5EF4-FFF2-40B4-BE49-F238E27FC236}">
                <a16:creationId xmlns:a16="http://schemas.microsoft.com/office/drawing/2014/main" id="{BB8972E7-31D4-453D-8A40-EDE547C4AB0D}"/>
              </a:ext>
            </a:extLst>
          </p:cNvPr>
          <p:cNvSpPr>
            <a:spLocks noGrp="1"/>
          </p:cNvSpPr>
          <p:nvPr>
            <p:ph type="body" sz="quarter" idx="180" hasCustomPrompt="1"/>
          </p:nvPr>
        </p:nvSpPr>
        <p:spPr>
          <a:xfrm>
            <a:off x="6600300" y="332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3" name="Text Placeholder 11">
            <a:extLst>
              <a:ext uri="{FF2B5EF4-FFF2-40B4-BE49-F238E27FC236}">
                <a16:creationId xmlns:a16="http://schemas.microsoft.com/office/drawing/2014/main" id="{BBA96762-43C4-435D-96A7-28C137D94316}"/>
              </a:ext>
            </a:extLst>
          </p:cNvPr>
          <p:cNvSpPr>
            <a:spLocks noGrp="1"/>
          </p:cNvSpPr>
          <p:nvPr>
            <p:ph type="body" sz="quarter" idx="181" hasCustomPrompt="1"/>
          </p:nvPr>
        </p:nvSpPr>
        <p:spPr>
          <a:xfrm>
            <a:off x="6600300" y="3150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4" name="Text Placeholder 11">
            <a:extLst>
              <a:ext uri="{FF2B5EF4-FFF2-40B4-BE49-F238E27FC236}">
                <a16:creationId xmlns:a16="http://schemas.microsoft.com/office/drawing/2014/main" id="{FD2CA5C5-73D5-4439-8106-2E28A81726B5}"/>
              </a:ext>
            </a:extLst>
          </p:cNvPr>
          <p:cNvSpPr>
            <a:spLocks noGrp="1"/>
          </p:cNvSpPr>
          <p:nvPr>
            <p:ph type="body" sz="quarter" idx="182" hasCustomPrompt="1"/>
          </p:nvPr>
        </p:nvSpPr>
        <p:spPr>
          <a:xfrm>
            <a:off x="8515500" y="297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5" name="Text Placeholder 11">
            <a:extLst>
              <a:ext uri="{FF2B5EF4-FFF2-40B4-BE49-F238E27FC236}">
                <a16:creationId xmlns:a16="http://schemas.microsoft.com/office/drawing/2014/main" id="{97D77352-2A3D-4721-AEAE-0F68534DD722}"/>
              </a:ext>
            </a:extLst>
          </p:cNvPr>
          <p:cNvSpPr>
            <a:spLocks noGrp="1"/>
          </p:cNvSpPr>
          <p:nvPr>
            <p:ph type="body" sz="quarter" idx="183" hasCustomPrompt="1"/>
          </p:nvPr>
        </p:nvSpPr>
        <p:spPr>
          <a:xfrm>
            <a:off x="8515500" y="332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6" name="Text Placeholder 11">
            <a:extLst>
              <a:ext uri="{FF2B5EF4-FFF2-40B4-BE49-F238E27FC236}">
                <a16:creationId xmlns:a16="http://schemas.microsoft.com/office/drawing/2014/main" id="{CEBB0834-0C14-4119-9A7F-3927D11AED7E}"/>
              </a:ext>
            </a:extLst>
          </p:cNvPr>
          <p:cNvSpPr>
            <a:spLocks noGrp="1"/>
          </p:cNvSpPr>
          <p:nvPr>
            <p:ph type="body" sz="quarter" idx="184" hasCustomPrompt="1"/>
          </p:nvPr>
        </p:nvSpPr>
        <p:spPr>
          <a:xfrm>
            <a:off x="8515500" y="3150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7" name="Text Placeholder 11">
            <a:extLst>
              <a:ext uri="{FF2B5EF4-FFF2-40B4-BE49-F238E27FC236}">
                <a16:creationId xmlns:a16="http://schemas.microsoft.com/office/drawing/2014/main" id="{56F332A4-A947-419F-8614-97ACCADA423C}"/>
              </a:ext>
            </a:extLst>
          </p:cNvPr>
          <p:cNvSpPr>
            <a:spLocks noGrp="1"/>
          </p:cNvSpPr>
          <p:nvPr>
            <p:ph type="body" sz="quarter" idx="185" hasCustomPrompt="1"/>
          </p:nvPr>
        </p:nvSpPr>
        <p:spPr>
          <a:xfrm>
            <a:off x="6600300" y="27612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48" name="Text Placeholder 11">
            <a:extLst>
              <a:ext uri="{FF2B5EF4-FFF2-40B4-BE49-F238E27FC236}">
                <a16:creationId xmlns:a16="http://schemas.microsoft.com/office/drawing/2014/main" id="{F00163B6-759B-47A6-A776-B487957C91FE}"/>
              </a:ext>
            </a:extLst>
          </p:cNvPr>
          <p:cNvSpPr>
            <a:spLocks noGrp="1"/>
          </p:cNvSpPr>
          <p:nvPr>
            <p:ph type="body" sz="quarter" idx="186" hasCustomPrompt="1"/>
          </p:nvPr>
        </p:nvSpPr>
        <p:spPr>
          <a:xfrm>
            <a:off x="8515500" y="27612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Tree>
    <p:custDataLst>
      <p:tags r:id="rId1"/>
    </p:custDataLst>
    <p:extLst>
      <p:ext uri="{BB962C8B-B14F-4D97-AF65-F5344CB8AC3E}">
        <p14:creationId xmlns:p14="http://schemas.microsoft.com/office/powerpoint/2010/main" val="11979266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95F06A-3427-4B06-BF82-5C0567457A84}"/>
              </a:ext>
            </a:extLst>
          </p:cNvPr>
          <p:cNvSpPr>
            <a:spLocks noGrp="1"/>
          </p:cNvSpPr>
          <p:nvPr>
            <p:ph idx="1"/>
          </p:nvPr>
        </p:nvSpPr>
        <p:spPr>
          <a:xfrm>
            <a:off x="2736000" y="1929600"/>
            <a:ext cx="6084000" cy="25812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CED4B5B9-67C1-430D-8596-485E3107E751}"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0" name="Text Placeholder 11">
            <a:extLst>
              <a:ext uri="{FF2B5EF4-FFF2-40B4-BE49-F238E27FC236}">
                <a16:creationId xmlns:a16="http://schemas.microsoft.com/office/drawing/2014/main" id="{1ECB9FE6-468A-4395-B06E-AAB35682B62A}"/>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
        <p:nvSpPr>
          <p:cNvPr id="11" name="Text Placeholder 11">
            <a:extLst>
              <a:ext uri="{FF2B5EF4-FFF2-40B4-BE49-F238E27FC236}">
                <a16:creationId xmlns:a16="http://schemas.microsoft.com/office/drawing/2014/main" id="{6FA0F6CE-FAD1-40C2-AE11-F78D23D71B0A}"/>
              </a:ext>
            </a:extLst>
          </p:cNvPr>
          <p:cNvSpPr>
            <a:spLocks noGrp="1"/>
          </p:cNvSpPr>
          <p:nvPr>
            <p:ph type="body" sz="quarter" idx="131"/>
          </p:nvPr>
        </p:nvSpPr>
        <p:spPr>
          <a:xfrm>
            <a:off x="2736000" y="986400"/>
            <a:ext cx="6084000" cy="871200"/>
          </a:xfrm>
        </p:spPr>
        <p:txBody>
          <a:bodyPr anchor="t" anchorCtr="0">
            <a:noAutofit/>
          </a:bodyPr>
          <a:lstStyle>
            <a:lvl1pPr>
              <a:defRPr sz="1800">
                <a:solidFill>
                  <a:schemeClr val="bg2"/>
                </a:solidFill>
                <a:latin typeface="+mj-lt"/>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878922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rt conten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30247941-1B8F-4DB8-8745-14214DE043EF}"/>
              </a:ext>
            </a:extLst>
          </p:cNvPr>
          <p:cNvSpPr>
            <a:spLocks noGrp="1"/>
          </p:cNvSpPr>
          <p:nvPr>
            <p:ph type="chart" sz="quarter" idx="36"/>
          </p:nvPr>
        </p:nvSpPr>
        <p:spPr>
          <a:xfrm>
            <a:off x="2736000" y="997183"/>
            <a:ext cx="6084150" cy="3512906"/>
          </a:xfrm>
        </p:spPr>
        <p:txBody>
          <a:bodyPr/>
          <a:lstStyle/>
          <a:p>
            <a:endParaRPr lang="en-GB"/>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EE77587F-C4B5-47D6-B32C-0F3CA5A0F0B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1" name="Text Placeholder 11">
            <a:extLst>
              <a:ext uri="{FF2B5EF4-FFF2-40B4-BE49-F238E27FC236}">
                <a16:creationId xmlns:a16="http://schemas.microsoft.com/office/drawing/2014/main" id="{4860788F-2A03-494E-8103-991B1DA18390}"/>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
        <p:nvSpPr>
          <p:cNvPr id="12" name="Text Placeholder 11">
            <a:extLst>
              <a:ext uri="{FF2B5EF4-FFF2-40B4-BE49-F238E27FC236}">
                <a16:creationId xmlns:a16="http://schemas.microsoft.com/office/drawing/2014/main" id="{3200F77A-3CB7-4DF4-B500-8AFFEBB9316E}"/>
              </a:ext>
            </a:extLst>
          </p:cNvPr>
          <p:cNvSpPr>
            <a:spLocks noGrp="1"/>
          </p:cNvSpPr>
          <p:nvPr>
            <p:ph type="body" sz="quarter" idx="131"/>
          </p:nvPr>
        </p:nvSpPr>
        <p:spPr>
          <a:xfrm>
            <a:off x="2736000" y="216000"/>
            <a:ext cx="6084000" cy="489600"/>
          </a:xfrm>
        </p:spPr>
        <p:txBody>
          <a:bodyPr anchor="t" anchorCtr="0">
            <a:noAutofit/>
          </a:bodyPr>
          <a:lstStyle>
            <a:lvl1pPr>
              <a:defRPr sz="1200">
                <a:solidFill>
                  <a:schemeClr val="tx1"/>
                </a:solidFill>
                <a:latin typeface="+mj-lt"/>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0580421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ultipl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95F06A-3427-4B06-BF82-5C0567457A84}"/>
              </a:ext>
            </a:extLst>
          </p:cNvPr>
          <p:cNvSpPr>
            <a:spLocks noGrp="1"/>
          </p:cNvSpPr>
          <p:nvPr>
            <p:ph idx="1"/>
          </p:nvPr>
        </p:nvSpPr>
        <p:spPr>
          <a:xfrm>
            <a:off x="2736000" y="997182"/>
            <a:ext cx="6084000" cy="351361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DCAF8247-4B4D-4C25-A606-32E5427CBAA9}"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0" name="Text Placeholder 11">
            <a:extLst>
              <a:ext uri="{FF2B5EF4-FFF2-40B4-BE49-F238E27FC236}">
                <a16:creationId xmlns:a16="http://schemas.microsoft.com/office/drawing/2014/main" id="{239CD9D4-A97C-4319-8DEE-753B525F9CE9}"/>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272422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75E3403D-2715-4A50-8398-852FB0844508}"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8" name="Text Placeholder 11">
            <a:extLst>
              <a:ext uri="{FF2B5EF4-FFF2-40B4-BE49-F238E27FC236}">
                <a16:creationId xmlns:a16="http://schemas.microsoft.com/office/drawing/2014/main" id="{694FCE9F-7CC8-461C-A35B-9B9A4F491617}"/>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970146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otic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59010-F6B7-4456-A111-99866DEB1258}"/>
              </a:ext>
            </a:extLst>
          </p:cNvPr>
          <p:cNvSpPr/>
          <p:nvPr userDrawn="1"/>
        </p:nvSpPr>
        <p:spPr>
          <a:xfrm>
            <a:off x="1" y="0"/>
            <a:ext cx="9144000" cy="4048125"/>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E787B428-B0B5-4219-964E-4EEA6FB7ACDB}"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8" name="Group 7">
            <a:extLst>
              <a:ext uri="{FF2B5EF4-FFF2-40B4-BE49-F238E27FC236}">
                <a16:creationId xmlns:a16="http://schemas.microsoft.com/office/drawing/2014/main" id="{2507DA3E-1F63-4C47-A79A-F09334506574}"/>
              </a:ext>
            </a:extLst>
          </p:cNvPr>
          <p:cNvGrpSpPr/>
          <p:nvPr userDrawn="1"/>
        </p:nvGrpSpPr>
        <p:grpSpPr>
          <a:xfrm>
            <a:off x="323850" y="233362"/>
            <a:ext cx="321261" cy="522316"/>
            <a:chOff x="-3513606" y="270529"/>
            <a:chExt cx="1671638" cy="2717801"/>
          </a:xfrm>
        </p:grpSpPr>
        <p:sp>
          <p:nvSpPr>
            <p:cNvPr id="10" name="Freeform 5">
              <a:extLst>
                <a:ext uri="{FF2B5EF4-FFF2-40B4-BE49-F238E27FC236}">
                  <a16:creationId xmlns:a16="http://schemas.microsoft.com/office/drawing/2014/main" id="{4C1498B8-C011-4515-A199-30A100DE29C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a:extLst>
                <a:ext uri="{FF2B5EF4-FFF2-40B4-BE49-F238E27FC236}">
                  <a16:creationId xmlns:a16="http://schemas.microsoft.com/office/drawing/2014/main" id="{EA5546B1-A973-4131-9EB6-D65FA0CC100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a:extLst>
                <a:ext uri="{FF2B5EF4-FFF2-40B4-BE49-F238E27FC236}">
                  <a16:creationId xmlns:a16="http://schemas.microsoft.com/office/drawing/2014/main" id="{5AE7DAC0-21F8-4959-8B98-D5AA3EAF750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Content Placeholder 13">
            <a:extLst>
              <a:ext uri="{FF2B5EF4-FFF2-40B4-BE49-F238E27FC236}">
                <a16:creationId xmlns:a16="http://schemas.microsoft.com/office/drawing/2014/main" id="{1323BE95-5F85-499F-ABBC-77935810AD65}"/>
              </a:ext>
            </a:extLst>
          </p:cNvPr>
          <p:cNvSpPr>
            <a:spLocks noGrp="1"/>
          </p:cNvSpPr>
          <p:nvPr>
            <p:ph sz="quarter" idx="13" hasCustomPrompt="1"/>
          </p:nvPr>
        </p:nvSpPr>
        <p:spPr>
          <a:xfrm>
            <a:off x="323850" y="1004400"/>
            <a:ext cx="8496300" cy="2829600"/>
          </a:xfrm>
        </p:spPr>
        <p:txBody>
          <a:bodyPr anchor="ctr"/>
          <a:lstStyle>
            <a:lvl1pPr algn="ctr">
              <a:defRPr/>
            </a:lvl1pPr>
          </a:lstStyle>
          <a:p>
            <a:pPr lvl="0"/>
            <a:r>
              <a:rPr lang="en-US" dirty="0"/>
              <a:t>Insert diagram</a:t>
            </a:r>
            <a:endParaRPr lang="en-GB" dirty="0"/>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4161600" cy="331200"/>
          </a:xfrm>
        </p:spPr>
        <p:txBody>
          <a:bodyPr anchor="ctr" anchorCtr="0">
            <a:normAutofit/>
          </a:bodyPr>
          <a:lstStyle>
            <a:lvl1pPr>
              <a:defRPr sz="1600"/>
            </a:lvl1pPr>
          </a:lstStyle>
          <a:p>
            <a:r>
              <a:rPr lang="en-US" dirty="0"/>
              <a:t>Notices</a:t>
            </a:r>
            <a:endParaRPr lang="en-GB" dirty="0"/>
          </a:p>
        </p:txBody>
      </p:sp>
      <p:sp>
        <p:nvSpPr>
          <p:cNvPr id="13" name="Text Placeholder 11">
            <a:extLst>
              <a:ext uri="{FF2B5EF4-FFF2-40B4-BE49-F238E27FC236}">
                <a16:creationId xmlns:a16="http://schemas.microsoft.com/office/drawing/2014/main" id="{6B4A1EF4-EFD7-4E27-B7D9-FA9B15063766}"/>
              </a:ext>
            </a:extLst>
          </p:cNvPr>
          <p:cNvSpPr>
            <a:spLocks noGrp="1"/>
          </p:cNvSpPr>
          <p:nvPr>
            <p:ph type="body" sz="quarter" idx="42" hasCustomPrompt="1"/>
          </p:nvPr>
        </p:nvSpPr>
        <p:spPr>
          <a:xfrm>
            <a:off x="4629600" y="4291200"/>
            <a:ext cx="4194000" cy="331200"/>
          </a:xfrm>
        </p:spPr>
        <p:txBody>
          <a:bodyPr anchor="t" anchorCtr="0">
            <a:normAutofit/>
          </a:bodyPr>
          <a:lstStyle>
            <a:lvl1pPr>
              <a:defRPr sz="1200">
                <a:solidFill>
                  <a:schemeClr val="tx1"/>
                </a:solidFill>
              </a:defRPr>
            </a:lvl1pPr>
          </a:lstStyle>
          <a:p>
            <a:pPr lvl="0"/>
            <a:r>
              <a:rPr lang="en-US" dirty="0"/>
              <a:t>Body text</a:t>
            </a:r>
          </a:p>
        </p:txBody>
      </p:sp>
    </p:spTree>
    <p:custDataLst>
      <p:tags r:id="rId1"/>
    </p:custDataLst>
    <p:extLst>
      <p:ext uri="{BB962C8B-B14F-4D97-AF65-F5344CB8AC3E}">
        <p14:creationId xmlns:p14="http://schemas.microsoft.com/office/powerpoint/2010/main" val="38576812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Notice Content - Whi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5088620F-8AA4-42CF-B4BA-9C9C114DB81D}"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8" name="Group 7">
            <a:extLst>
              <a:ext uri="{FF2B5EF4-FFF2-40B4-BE49-F238E27FC236}">
                <a16:creationId xmlns:a16="http://schemas.microsoft.com/office/drawing/2014/main" id="{2507DA3E-1F63-4C47-A79A-F09334506574}"/>
              </a:ext>
            </a:extLst>
          </p:cNvPr>
          <p:cNvGrpSpPr/>
          <p:nvPr userDrawn="1"/>
        </p:nvGrpSpPr>
        <p:grpSpPr>
          <a:xfrm>
            <a:off x="323850" y="233362"/>
            <a:ext cx="321261" cy="522316"/>
            <a:chOff x="-3513606" y="270529"/>
            <a:chExt cx="1671638" cy="2717801"/>
          </a:xfrm>
        </p:grpSpPr>
        <p:sp>
          <p:nvSpPr>
            <p:cNvPr id="10" name="Freeform 5">
              <a:extLst>
                <a:ext uri="{FF2B5EF4-FFF2-40B4-BE49-F238E27FC236}">
                  <a16:creationId xmlns:a16="http://schemas.microsoft.com/office/drawing/2014/main" id="{4C1498B8-C011-4515-A199-30A100DE29C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a:extLst>
                <a:ext uri="{FF2B5EF4-FFF2-40B4-BE49-F238E27FC236}">
                  <a16:creationId xmlns:a16="http://schemas.microsoft.com/office/drawing/2014/main" id="{EA5546B1-A973-4131-9EB6-D65FA0CC100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a:extLst>
                <a:ext uri="{FF2B5EF4-FFF2-40B4-BE49-F238E27FC236}">
                  <a16:creationId xmlns:a16="http://schemas.microsoft.com/office/drawing/2014/main" id="{5AE7DAC0-21F8-4959-8B98-D5AA3EAF750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Content Placeholder 13">
            <a:extLst>
              <a:ext uri="{FF2B5EF4-FFF2-40B4-BE49-F238E27FC236}">
                <a16:creationId xmlns:a16="http://schemas.microsoft.com/office/drawing/2014/main" id="{1323BE95-5F85-499F-ABBC-77935810AD65}"/>
              </a:ext>
            </a:extLst>
          </p:cNvPr>
          <p:cNvSpPr>
            <a:spLocks noGrp="1"/>
          </p:cNvSpPr>
          <p:nvPr>
            <p:ph sz="quarter" idx="13" hasCustomPrompt="1"/>
          </p:nvPr>
        </p:nvSpPr>
        <p:spPr>
          <a:xfrm>
            <a:off x="323850" y="1004400"/>
            <a:ext cx="8496300" cy="2829600"/>
          </a:xfrm>
        </p:spPr>
        <p:txBody>
          <a:bodyPr anchor="ctr"/>
          <a:lstStyle>
            <a:lvl1pPr algn="ctr">
              <a:defRPr/>
            </a:lvl1pPr>
          </a:lstStyle>
          <a:p>
            <a:pPr lvl="0"/>
            <a:r>
              <a:rPr lang="en-US" dirty="0"/>
              <a:t>Insert diagram</a:t>
            </a:r>
            <a:endParaRPr lang="en-GB" dirty="0"/>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4161600" cy="331200"/>
          </a:xfrm>
        </p:spPr>
        <p:txBody>
          <a:bodyPr anchor="ctr" anchorCtr="0">
            <a:normAutofit/>
          </a:bodyPr>
          <a:lstStyle>
            <a:lvl1pPr>
              <a:defRPr sz="1600"/>
            </a:lvl1pPr>
          </a:lstStyle>
          <a:p>
            <a:r>
              <a:rPr lang="en-US" dirty="0"/>
              <a:t>Notices</a:t>
            </a:r>
            <a:endParaRPr lang="en-GB" dirty="0"/>
          </a:p>
        </p:txBody>
      </p:sp>
      <p:sp>
        <p:nvSpPr>
          <p:cNvPr id="13" name="Text Placeholder 11">
            <a:extLst>
              <a:ext uri="{FF2B5EF4-FFF2-40B4-BE49-F238E27FC236}">
                <a16:creationId xmlns:a16="http://schemas.microsoft.com/office/drawing/2014/main" id="{6B4A1EF4-EFD7-4E27-B7D9-FA9B15063766}"/>
              </a:ext>
            </a:extLst>
          </p:cNvPr>
          <p:cNvSpPr>
            <a:spLocks noGrp="1"/>
          </p:cNvSpPr>
          <p:nvPr>
            <p:ph type="body" sz="quarter" idx="42" hasCustomPrompt="1"/>
          </p:nvPr>
        </p:nvSpPr>
        <p:spPr>
          <a:xfrm>
            <a:off x="4629600" y="4291200"/>
            <a:ext cx="4194000" cy="331200"/>
          </a:xfrm>
        </p:spPr>
        <p:txBody>
          <a:bodyPr anchor="t" anchorCtr="0">
            <a:normAutofit/>
          </a:bodyPr>
          <a:lstStyle>
            <a:lvl1pPr>
              <a:defRPr sz="1200">
                <a:solidFill>
                  <a:schemeClr val="tx1"/>
                </a:solidFill>
              </a:defRPr>
            </a:lvl1pPr>
          </a:lstStyle>
          <a:p>
            <a:pPr lvl="0"/>
            <a:r>
              <a:rPr lang="en-US" dirty="0"/>
              <a:t>Body text</a:t>
            </a:r>
          </a:p>
        </p:txBody>
      </p:sp>
    </p:spTree>
    <p:custDataLst>
      <p:tags r:id="rId1"/>
    </p:custDataLst>
    <p:extLst>
      <p:ext uri="{BB962C8B-B14F-4D97-AF65-F5344CB8AC3E}">
        <p14:creationId xmlns:p14="http://schemas.microsoft.com/office/powerpoint/2010/main" val="21372363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Number Box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5373C731-7FF5-48A3-B2EF-153B53EA9C1D}"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7" name="Text Placeholder 4">
            <a:extLst>
              <a:ext uri="{FF2B5EF4-FFF2-40B4-BE49-F238E27FC236}">
                <a16:creationId xmlns:a16="http://schemas.microsoft.com/office/drawing/2014/main" id="{1F7C4262-B1E2-4390-9CC0-DC843CB2B1D6}"/>
              </a:ext>
            </a:extLst>
          </p:cNvPr>
          <p:cNvSpPr>
            <a:spLocks noGrp="1"/>
          </p:cNvSpPr>
          <p:nvPr>
            <p:ph type="body" sz="quarter" idx="37" hasCustomPrompt="1"/>
          </p:nvPr>
        </p:nvSpPr>
        <p:spPr>
          <a:xfrm>
            <a:off x="2742242" y="987425"/>
            <a:ext cx="3006000" cy="1134000"/>
          </a:xfrm>
          <a:prstGeom prst="roundRect">
            <a:avLst>
              <a:gd name="adj" fmla="val 4279"/>
            </a:avLst>
          </a:prstGeom>
          <a:solidFill>
            <a:schemeClr val="bg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8" name="Text Placeholder 4">
            <a:extLst>
              <a:ext uri="{FF2B5EF4-FFF2-40B4-BE49-F238E27FC236}">
                <a16:creationId xmlns:a16="http://schemas.microsoft.com/office/drawing/2014/main" id="{97151D7D-50CC-418E-B796-D51754FA7F19}"/>
              </a:ext>
            </a:extLst>
          </p:cNvPr>
          <p:cNvSpPr>
            <a:spLocks noGrp="1"/>
          </p:cNvSpPr>
          <p:nvPr>
            <p:ph type="body" sz="quarter" idx="38" hasCustomPrompt="1"/>
          </p:nvPr>
        </p:nvSpPr>
        <p:spPr>
          <a:xfrm>
            <a:off x="5814000" y="987425"/>
            <a:ext cx="3006000" cy="1134000"/>
          </a:xfrm>
          <a:prstGeom prst="roundRect">
            <a:avLst>
              <a:gd name="adj" fmla="val 4279"/>
            </a:avLst>
          </a:prstGeom>
          <a:solidFill>
            <a:schemeClr val="bg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0" name="Text Placeholder 4">
            <a:extLst>
              <a:ext uri="{FF2B5EF4-FFF2-40B4-BE49-F238E27FC236}">
                <a16:creationId xmlns:a16="http://schemas.microsoft.com/office/drawing/2014/main" id="{0AE63891-8074-4D46-A9D4-BFF017A3AF67}"/>
              </a:ext>
            </a:extLst>
          </p:cNvPr>
          <p:cNvSpPr>
            <a:spLocks noGrp="1"/>
          </p:cNvSpPr>
          <p:nvPr>
            <p:ph type="body" sz="quarter" idx="39" hasCustomPrompt="1"/>
          </p:nvPr>
        </p:nvSpPr>
        <p:spPr>
          <a:xfrm>
            <a:off x="2742242" y="2176145"/>
            <a:ext cx="3006000" cy="1134000"/>
          </a:xfrm>
          <a:prstGeom prst="roundRect">
            <a:avLst>
              <a:gd name="adj" fmla="val 4279"/>
            </a:avLst>
          </a:prstGeom>
          <a:solidFill>
            <a:schemeClr val="tx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1" name="Text Placeholder 4">
            <a:extLst>
              <a:ext uri="{FF2B5EF4-FFF2-40B4-BE49-F238E27FC236}">
                <a16:creationId xmlns:a16="http://schemas.microsoft.com/office/drawing/2014/main" id="{71D4C929-2539-4CB6-8559-FC2C66274FB9}"/>
              </a:ext>
            </a:extLst>
          </p:cNvPr>
          <p:cNvSpPr>
            <a:spLocks noGrp="1"/>
          </p:cNvSpPr>
          <p:nvPr>
            <p:ph type="body" sz="quarter" idx="40" hasCustomPrompt="1"/>
          </p:nvPr>
        </p:nvSpPr>
        <p:spPr>
          <a:xfrm>
            <a:off x="5814150" y="2176145"/>
            <a:ext cx="3006000" cy="1134000"/>
          </a:xfrm>
          <a:prstGeom prst="roundRect">
            <a:avLst>
              <a:gd name="adj" fmla="val 4279"/>
            </a:avLst>
          </a:prstGeom>
          <a:solidFill>
            <a:schemeClr val="tx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2" name="Text Placeholder 4">
            <a:extLst>
              <a:ext uri="{FF2B5EF4-FFF2-40B4-BE49-F238E27FC236}">
                <a16:creationId xmlns:a16="http://schemas.microsoft.com/office/drawing/2014/main" id="{61BC6352-7F9D-4A54-AD55-F7814310EA25}"/>
              </a:ext>
            </a:extLst>
          </p:cNvPr>
          <p:cNvSpPr>
            <a:spLocks noGrp="1"/>
          </p:cNvSpPr>
          <p:nvPr>
            <p:ph type="body" sz="quarter" idx="41" hasCustomPrompt="1"/>
          </p:nvPr>
        </p:nvSpPr>
        <p:spPr>
          <a:xfrm>
            <a:off x="2742242" y="3364865"/>
            <a:ext cx="3006000"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3" name="Text Placeholder 4">
            <a:extLst>
              <a:ext uri="{FF2B5EF4-FFF2-40B4-BE49-F238E27FC236}">
                <a16:creationId xmlns:a16="http://schemas.microsoft.com/office/drawing/2014/main" id="{CFB911FA-14AD-4D97-88E2-66F2A46DC9C0}"/>
              </a:ext>
            </a:extLst>
          </p:cNvPr>
          <p:cNvSpPr>
            <a:spLocks noGrp="1"/>
          </p:cNvSpPr>
          <p:nvPr>
            <p:ph type="body" sz="quarter" idx="42" hasCustomPrompt="1"/>
          </p:nvPr>
        </p:nvSpPr>
        <p:spPr>
          <a:xfrm>
            <a:off x="5814150" y="3364865"/>
            <a:ext cx="3006000"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4" name="Text Placeholder 13">
            <a:extLst>
              <a:ext uri="{FF2B5EF4-FFF2-40B4-BE49-F238E27FC236}">
                <a16:creationId xmlns:a16="http://schemas.microsoft.com/office/drawing/2014/main" id="{E5AB56C8-B62B-40FE-A364-F1C128A65C6E}"/>
              </a:ext>
            </a:extLst>
          </p:cNvPr>
          <p:cNvSpPr>
            <a:spLocks noGrp="1"/>
          </p:cNvSpPr>
          <p:nvPr>
            <p:ph type="body" sz="quarter" idx="43" hasCustomPrompt="1"/>
          </p:nvPr>
        </p:nvSpPr>
        <p:spPr>
          <a:xfrm>
            <a:off x="2905200" y="15696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5" name="Text Placeholder 13">
            <a:extLst>
              <a:ext uri="{FF2B5EF4-FFF2-40B4-BE49-F238E27FC236}">
                <a16:creationId xmlns:a16="http://schemas.microsoft.com/office/drawing/2014/main" id="{93E1B131-4F77-45CF-A50C-F61E8F159ADB}"/>
              </a:ext>
            </a:extLst>
          </p:cNvPr>
          <p:cNvSpPr>
            <a:spLocks noGrp="1"/>
          </p:cNvSpPr>
          <p:nvPr>
            <p:ph type="body" sz="quarter" idx="44" hasCustomPrompt="1"/>
          </p:nvPr>
        </p:nvSpPr>
        <p:spPr>
          <a:xfrm>
            <a:off x="3499200" y="15696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16" name="Text Placeholder 13">
            <a:extLst>
              <a:ext uri="{FF2B5EF4-FFF2-40B4-BE49-F238E27FC236}">
                <a16:creationId xmlns:a16="http://schemas.microsoft.com/office/drawing/2014/main" id="{03A3F461-46BA-46D7-BB45-45025DA17608}"/>
              </a:ext>
            </a:extLst>
          </p:cNvPr>
          <p:cNvSpPr>
            <a:spLocks noGrp="1"/>
          </p:cNvSpPr>
          <p:nvPr>
            <p:ph type="body" sz="quarter" idx="45" hasCustomPrompt="1"/>
          </p:nvPr>
        </p:nvSpPr>
        <p:spPr>
          <a:xfrm>
            <a:off x="5983200" y="15696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7" name="Text Placeholder 13">
            <a:extLst>
              <a:ext uri="{FF2B5EF4-FFF2-40B4-BE49-F238E27FC236}">
                <a16:creationId xmlns:a16="http://schemas.microsoft.com/office/drawing/2014/main" id="{6DB0C383-756A-4825-96DB-39AE0E77F024}"/>
              </a:ext>
            </a:extLst>
          </p:cNvPr>
          <p:cNvSpPr>
            <a:spLocks noGrp="1"/>
          </p:cNvSpPr>
          <p:nvPr>
            <p:ph type="body" sz="quarter" idx="46" hasCustomPrompt="1"/>
          </p:nvPr>
        </p:nvSpPr>
        <p:spPr>
          <a:xfrm>
            <a:off x="6591600" y="15696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18" name="Text Placeholder 13">
            <a:extLst>
              <a:ext uri="{FF2B5EF4-FFF2-40B4-BE49-F238E27FC236}">
                <a16:creationId xmlns:a16="http://schemas.microsoft.com/office/drawing/2014/main" id="{60E3DA9D-D865-4EFD-BA9A-5F95E8FE142F}"/>
              </a:ext>
            </a:extLst>
          </p:cNvPr>
          <p:cNvSpPr>
            <a:spLocks noGrp="1"/>
          </p:cNvSpPr>
          <p:nvPr>
            <p:ph type="body" sz="quarter" idx="47" hasCustomPrompt="1"/>
          </p:nvPr>
        </p:nvSpPr>
        <p:spPr>
          <a:xfrm>
            <a:off x="5983200" y="27648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9" name="Text Placeholder 13">
            <a:extLst>
              <a:ext uri="{FF2B5EF4-FFF2-40B4-BE49-F238E27FC236}">
                <a16:creationId xmlns:a16="http://schemas.microsoft.com/office/drawing/2014/main" id="{2EB4725C-D96C-4AC9-9835-E902E26EC2B6}"/>
              </a:ext>
            </a:extLst>
          </p:cNvPr>
          <p:cNvSpPr>
            <a:spLocks noGrp="1"/>
          </p:cNvSpPr>
          <p:nvPr>
            <p:ph type="body" sz="quarter" idx="48" hasCustomPrompt="1"/>
          </p:nvPr>
        </p:nvSpPr>
        <p:spPr>
          <a:xfrm>
            <a:off x="6591600" y="27648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0" name="Text Placeholder 13">
            <a:extLst>
              <a:ext uri="{FF2B5EF4-FFF2-40B4-BE49-F238E27FC236}">
                <a16:creationId xmlns:a16="http://schemas.microsoft.com/office/drawing/2014/main" id="{7568C7F1-EC35-498A-8EB0-646BA8BC1226}"/>
              </a:ext>
            </a:extLst>
          </p:cNvPr>
          <p:cNvSpPr>
            <a:spLocks noGrp="1"/>
          </p:cNvSpPr>
          <p:nvPr>
            <p:ph type="body" sz="quarter" idx="49" hasCustomPrompt="1"/>
          </p:nvPr>
        </p:nvSpPr>
        <p:spPr>
          <a:xfrm>
            <a:off x="2905200" y="27648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1" name="Text Placeholder 13">
            <a:extLst>
              <a:ext uri="{FF2B5EF4-FFF2-40B4-BE49-F238E27FC236}">
                <a16:creationId xmlns:a16="http://schemas.microsoft.com/office/drawing/2014/main" id="{0B48BA38-004F-4E92-B849-96ACB322FC03}"/>
              </a:ext>
            </a:extLst>
          </p:cNvPr>
          <p:cNvSpPr>
            <a:spLocks noGrp="1"/>
          </p:cNvSpPr>
          <p:nvPr>
            <p:ph type="body" sz="quarter" idx="50" hasCustomPrompt="1"/>
          </p:nvPr>
        </p:nvSpPr>
        <p:spPr>
          <a:xfrm>
            <a:off x="3499200" y="27648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2" name="Text Placeholder 13">
            <a:extLst>
              <a:ext uri="{FF2B5EF4-FFF2-40B4-BE49-F238E27FC236}">
                <a16:creationId xmlns:a16="http://schemas.microsoft.com/office/drawing/2014/main" id="{A35F4A29-365E-4722-B58C-7EF681A55472}"/>
              </a:ext>
            </a:extLst>
          </p:cNvPr>
          <p:cNvSpPr>
            <a:spLocks noGrp="1"/>
          </p:cNvSpPr>
          <p:nvPr>
            <p:ph type="body" sz="quarter" idx="51" hasCustomPrompt="1"/>
          </p:nvPr>
        </p:nvSpPr>
        <p:spPr>
          <a:xfrm>
            <a:off x="2905200" y="39564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3" name="Text Placeholder 13">
            <a:extLst>
              <a:ext uri="{FF2B5EF4-FFF2-40B4-BE49-F238E27FC236}">
                <a16:creationId xmlns:a16="http://schemas.microsoft.com/office/drawing/2014/main" id="{2C3F33B7-2E5B-4B6D-B214-C92650DCC4B5}"/>
              </a:ext>
            </a:extLst>
          </p:cNvPr>
          <p:cNvSpPr>
            <a:spLocks noGrp="1"/>
          </p:cNvSpPr>
          <p:nvPr>
            <p:ph type="body" sz="quarter" idx="52" hasCustomPrompt="1"/>
          </p:nvPr>
        </p:nvSpPr>
        <p:spPr>
          <a:xfrm>
            <a:off x="3499200" y="39564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4" name="Text Placeholder 13">
            <a:extLst>
              <a:ext uri="{FF2B5EF4-FFF2-40B4-BE49-F238E27FC236}">
                <a16:creationId xmlns:a16="http://schemas.microsoft.com/office/drawing/2014/main" id="{B8A8C08C-4631-444D-AE30-8783BEC3F653}"/>
              </a:ext>
            </a:extLst>
          </p:cNvPr>
          <p:cNvSpPr>
            <a:spLocks noGrp="1"/>
          </p:cNvSpPr>
          <p:nvPr>
            <p:ph type="body" sz="quarter" idx="53" hasCustomPrompt="1"/>
          </p:nvPr>
        </p:nvSpPr>
        <p:spPr>
          <a:xfrm>
            <a:off x="5983200" y="3956400"/>
            <a:ext cx="586800" cy="4824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5" name="Text Placeholder 13">
            <a:extLst>
              <a:ext uri="{FF2B5EF4-FFF2-40B4-BE49-F238E27FC236}">
                <a16:creationId xmlns:a16="http://schemas.microsoft.com/office/drawing/2014/main" id="{820DB816-3EF9-4363-A2B8-60A205764175}"/>
              </a:ext>
            </a:extLst>
          </p:cNvPr>
          <p:cNvSpPr>
            <a:spLocks noGrp="1"/>
          </p:cNvSpPr>
          <p:nvPr>
            <p:ph type="body" sz="quarter" idx="54" hasCustomPrompt="1"/>
          </p:nvPr>
        </p:nvSpPr>
        <p:spPr>
          <a:xfrm>
            <a:off x="6591600" y="39564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7" name="Text Placeholder 13">
            <a:extLst>
              <a:ext uri="{FF2B5EF4-FFF2-40B4-BE49-F238E27FC236}">
                <a16:creationId xmlns:a16="http://schemas.microsoft.com/office/drawing/2014/main" id="{FD5CF3FE-2B86-4030-A78C-A64903B282C1}"/>
              </a:ext>
            </a:extLst>
          </p:cNvPr>
          <p:cNvSpPr>
            <a:spLocks noGrp="1"/>
          </p:cNvSpPr>
          <p:nvPr>
            <p:ph type="body" sz="quarter" idx="56" hasCustomPrompt="1"/>
          </p:nvPr>
        </p:nvSpPr>
        <p:spPr>
          <a:xfrm>
            <a:off x="8463600" y="39888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29" name="Text Placeholder 28">
            <a:extLst>
              <a:ext uri="{FF2B5EF4-FFF2-40B4-BE49-F238E27FC236}">
                <a16:creationId xmlns:a16="http://schemas.microsoft.com/office/drawing/2014/main" id="{41963590-F49A-4823-9FEB-EC5B6E128067}"/>
              </a:ext>
            </a:extLst>
          </p:cNvPr>
          <p:cNvSpPr>
            <a:spLocks noGrp="1"/>
          </p:cNvSpPr>
          <p:nvPr>
            <p:ph type="body" sz="quarter" idx="57" hasCustomPrompt="1"/>
          </p:nvPr>
        </p:nvSpPr>
        <p:spPr>
          <a:xfrm>
            <a:off x="7390800" y="39564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0" name="Text Placeholder 13">
            <a:extLst>
              <a:ext uri="{FF2B5EF4-FFF2-40B4-BE49-F238E27FC236}">
                <a16:creationId xmlns:a16="http://schemas.microsoft.com/office/drawing/2014/main" id="{AD8F6A02-DD58-48B5-8D82-EA0E3BBC4A72}"/>
              </a:ext>
            </a:extLst>
          </p:cNvPr>
          <p:cNvSpPr>
            <a:spLocks noGrp="1"/>
          </p:cNvSpPr>
          <p:nvPr>
            <p:ph type="body" sz="quarter" idx="58" hasCustomPrompt="1"/>
          </p:nvPr>
        </p:nvSpPr>
        <p:spPr>
          <a:xfrm>
            <a:off x="8463600" y="28656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31" name="Text Placeholder 28">
            <a:extLst>
              <a:ext uri="{FF2B5EF4-FFF2-40B4-BE49-F238E27FC236}">
                <a16:creationId xmlns:a16="http://schemas.microsoft.com/office/drawing/2014/main" id="{7BC33900-880E-4252-9C64-2777488A3364}"/>
              </a:ext>
            </a:extLst>
          </p:cNvPr>
          <p:cNvSpPr>
            <a:spLocks noGrp="1"/>
          </p:cNvSpPr>
          <p:nvPr>
            <p:ph type="body" sz="quarter" idx="59" hasCustomPrompt="1"/>
          </p:nvPr>
        </p:nvSpPr>
        <p:spPr>
          <a:xfrm>
            <a:off x="7390800" y="27648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2" name="Text Placeholder 13">
            <a:extLst>
              <a:ext uri="{FF2B5EF4-FFF2-40B4-BE49-F238E27FC236}">
                <a16:creationId xmlns:a16="http://schemas.microsoft.com/office/drawing/2014/main" id="{FF6C5DA4-D272-41AC-972C-108F6AECF03C}"/>
              </a:ext>
            </a:extLst>
          </p:cNvPr>
          <p:cNvSpPr>
            <a:spLocks noGrp="1"/>
          </p:cNvSpPr>
          <p:nvPr>
            <p:ph type="body" sz="quarter" idx="60" hasCustomPrompt="1"/>
          </p:nvPr>
        </p:nvSpPr>
        <p:spPr>
          <a:xfrm>
            <a:off x="8463600" y="16560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33" name="Text Placeholder 28">
            <a:extLst>
              <a:ext uri="{FF2B5EF4-FFF2-40B4-BE49-F238E27FC236}">
                <a16:creationId xmlns:a16="http://schemas.microsoft.com/office/drawing/2014/main" id="{C4BDB211-379A-466D-9566-314967B29C95}"/>
              </a:ext>
            </a:extLst>
          </p:cNvPr>
          <p:cNvSpPr>
            <a:spLocks noGrp="1"/>
          </p:cNvSpPr>
          <p:nvPr>
            <p:ph type="body" sz="quarter" idx="61" hasCustomPrompt="1"/>
          </p:nvPr>
        </p:nvSpPr>
        <p:spPr>
          <a:xfrm>
            <a:off x="7390800" y="15552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4" name="Text Placeholder 11">
            <a:extLst>
              <a:ext uri="{FF2B5EF4-FFF2-40B4-BE49-F238E27FC236}">
                <a16:creationId xmlns:a16="http://schemas.microsoft.com/office/drawing/2014/main" id="{57F86536-0705-4118-9182-664D0D31550F}"/>
              </a:ext>
            </a:extLst>
          </p:cNvPr>
          <p:cNvSpPr>
            <a:spLocks noGrp="1"/>
          </p:cNvSpPr>
          <p:nvPr>
            <p:ph type="body" sz="quarter" idx="6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5167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Page - Magenta">
    <p:bg>
      <p:bgPr>
        <a:solidFill>
          <a:srgbClr val="E21D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987F0A3D-002E-422E-A1CA-E5CCADC121EC}"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13" name="Group 12">
            <a:extLst>
              <a:ext uri="{FF2B5EF4-FFF2-40B4-BE49-F238E27FC236}">
                <a16:creationId xmlns:a16="http://schemas.microsoft.com/office/drawing/2014/main" id="{08B343DE-22CB-4D21-8630-B226C0AFAC6D}"/>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7A16F4D5-A7E8-478C-A587-9E92D23F832C}"/>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7" name="Freeform 6">
              <a:extLst>
                <a:ext uri="{FF2B5EF4-FFF2-40B4-BE49-F238E27FC236}">
                  <a16:creationId xmlns:a16="http://schemas.microsoft.com/office/drawing/2014/main" id="{B1B6ACAA-B146-42CF-8794-88C4A5CC1D3B}"/>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39B5C130-9FD9-4E0A-8940-BA007F82513D}"/>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37035274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Box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353BB514-3A53-4794-86D7-C1DF53E600FB}"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58" name="Text Placeholder 4">
            <a:extLst>
              <a:ext uri="{FF2B5EF4-FFF2-40B4-BE49-F238E27FC236}">
                <a16:creationId xmlns:a16="http://schemas.microsoft.com/office/drawing/2014/main" id="{75A85287-135B-486B-86D4-C63323517DFE}"/>
              </a:ext>
            </a:extLst>
          </p:cNvPr>
          <p:cNvSpPr>
            <a:spLocks noGrp="1"/>
          </p:cNvSpPr>
          <p:nvPr>
            <p:ph type="body" sz="quarter" idx="48" hasCustomPrompt="1"/>
          </p:nvPr>
        </p:nvSpPr>
        <p:spPr>
          <a:xfrm>
            <a:off x="2735263" y="793048"/>
            <a:ext cx="5932871" cy="374838"/>
          </a:xfrm>
          <a:prstGeom prst="roundRect">
            <a:avLst>
              <a:gd name="adj" fmla="val 11563"/>
            </a:avLst>
          </a:prstGeom>
          <a:solidFill>
            <a:srgbClr val="666666"/>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59" name="Text Placeholder 4">
            <a:extLst>
              <a:ext uri="{FF2B5EF4-FFF2-40B4-BE49-F238E27FC236}">
                <a16:creationId xmlns:a16="http://schemas.microsoft.com/office/drawing/2014/main" id="{1CB650E3-832B-48D1-B8B8-5D4E56D719BA}"/>
              </a:ext>
            </a:extLst>
          </p:cNvPr>
          <p:cNvSpPr>
            <a:spLocks noGrp="1"/>
          </p:cNvSpPr>
          <p:nvPr>
            <p:ph type="body" sz="quarter" idx="37" hasCustomPrompt="1"/>
          </p:nvPr>
        </p:nvSpPr>
        <p:spPr>
          <a:xfrm>
            <a:off x="2735262" y="1793369"/>
            <a:ext cx="1447200" cy="1101579"/>
          </a:xfrm>
          <a:prstGeom prst="roundRect">
            <a:avLst>
              <a:gd name="adj" fmla="val 4429"/>
            </a:avLst>
          </a:prstGeom>
          <a:solidFill>
            <a:schemeClr val="tx2">
              <a:lumMod val="60000"/>
              <a:lumOff val="40000"/>
            </a:schemeClr>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0" name="Text Placeholder 19">
            <a:extLst>
              <a:ext uri="{FF2B5EF4-FFF2-40B4-BE49-F238E27FC236}">
                <a16:creationId xmlns:a16="http://schemas.microsoft.com/office/drawing/2014/main" id="{0FC6D592-E436-4BAE-872B-CDE3F921DE9D}"/>
              </a:ext>
            </a:extLst>
          </p:cNvPr>
          <p:cNvSpPr>
            <a:spLocks noGrp="1"/>
          </p:cNvSpPr>
          <p:nvPr>
            <p:ph type="body" sz="quarter" idx="63"/>
          </p:nvPr>
        </p:nvSpPr>
        <p:spPr>
          <a:xfrm>
            <a:off x="2862832"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1" name="Text Placeholder 4">
            <a:extLst>
              <a:ext uri="{FF2B5EF4-FFF2-40B4-BE49-F238E27FC236}">
                <a16:creationId xmlns:a16="http://schemas.microsoft.com/office/drawing/2014/main" id="{85C6D04F-F4B6-4491-AF54-B8E79377571E}"/>
              </a:ext>
            </a:extLst>
          </p:cNvPr>
          <p:cNvSpPr>
            <a:spLocks noGrp="1"/>
          </p:cNvSpPr>
          <p:nvPr>
            <p:ph type="body" sz="quarter" idx="53" hasCustomPrompt="1"/>
          </p:nvPr>
        </p:nvSpPr>
        <p:spPr>
          <a:xfrm>
            <a:off x="4230486" y="1793369"/>
            <a:ext cx="1447200" cy="1101579"/>
          </a:xfrm>
          <a:prstGeom prst="roundRect">
            <a:avLst>
              <a:gd name="adj" fmla="val 4429"/>
            </a:avLst>
          </a:prstGeom>
          <a:solidFill>
            <a:schemeClr val="tx2"/>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2" name="Text Placeholder 4">
            <a:extLst>
              <a:ext uri="{FF2B5EF4-FFF2-40B4-BE49-F238E27FC236}">
                <a16:creationId xmlns:a16="http://schemas.microsoft.com/office/drawing/2014/main" id="{F4338FBE-09E5-4D0B-917D-6947C2D25282}"/>
              </a:ext>
            </a:extLst>
          </p:cNvPr>
          <p:cNvSpPr>
            <a:spLocks noGrp="1"/>
          </p:cNvSpPr>
          <p:nvPr>
            <p:ph type="body" sz="quarter" idx="55" hasCustomPrompt="1"/>
          </p:nvPr>
        </p:nvSpPr>
        <p:spPr>
          <a:xfrm>
            <a:off x="5725710" y="1793369"/>
            <a:ext cx="1447200" cy="1101579"/>
          </a:xfrm>
          <a:prstGeom prst="roundRect">
            <a:avLst>
              <a:gd name="adj" fmla="val 5121"/>
            </a:avLst>
          </a:prstGeom>
          <a:solidFill>
            <a:schemeClr val="bg2"/>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3" name="Text Placeholder 4">
            <a:extLst>
              <a:ext uri="{FF2B5EF4-FFF2-40B4-BE49-F238E27FC236}">
                <a16:creationId xmlns:a16="http://schemas.microsoft.com/office/drawing/2014/main" id="{71C44EEB-F195-4E66-938F-E1BEA867F637}"/>
              </a:ext>
            </a:extLst>
          </p:cNvPr>
          <p:cNvSpPr>
            <a:spLocks noGrp="1"/>
          </p:cNvSpPr>
          <p:nvPr>
            <p:ph type="body" sz="quarter" idx="57" hasCustomPrompt="1"/>
          </p:nvPr>
        </p:nvSpPr>
        <p:spPr>
          <a:xfrm>
            <a:off x="7220934" y="1793369"/>
            <a:ext cx="1447200" cy="1101579"/>
          </a:xfrm>
          <a:prstGeom prst="roundRect">
            <a:avLst>
              <a:gd name="adj" fmla="val 4429"/>
            </a:avLst>
          </a:prstGeom>
          <a:solidFill>
            <a:schemeClr val="accent5"/>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4" name="Text Placeholder 19">
            <a:extLst>
              <a:ext uri="{FF2B5EF4-FFF2-40B4-BE49-F238E27FC236}">
                <a16:creationId xmlns:a16="http://schemas.microsoft.com/office/drawing/2014/main" id="{D76CFD0B-C3F4-4A72-9C00-260BB9F13492}"/>
              </a:ext>
            </a:extLst>
          </p:cNvPr>
          <p:cNvSpPr>
            <a:spLocks noGrp="1"/>
          </p:cNvSpPr>
          <p:nvPr>
            <p:ph type="body" sz="quarter" idx="60"/>
          </p:nvPr>
        </p:nvSpPr>
        <p:spPr>
          <a:xfrm>
            <a:off x="4366608"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5" name="Text Placeholder 19">
            <a:extLst>
              <a:ext uri="{FF2B5EF4-FFF2-40B4-BE49-F238E27FC236}">
                <a16:creationId xmlns:a16="http://schemas.microsoft.com/office/drawing/2014/main" id="{7CDF45B7-CD92-405F-A022-D2134DD260C8}"/>
              </a:ext>
            </a:extLst>
          </p:cNvPr>
          <p:cNvSpPr>
            <a:spLocks noGrp="1"/>
          </p:cNvSpPr>
          <p:nvPr>
            <p:ph type="body" sz="quarter" idx="61"/>
          </p:nvPr>
        </p:nvSpPr>
        <p:spPr>
          <a:xfrm>
            <a:off x="5861717"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6" name="Text Placeholder 19">
            <a:extLst>
              <a:ext uri="{FF2B5EF4-FFF2-40B4-BE49-F238E27FC236}">
                <a16:creationId xmlns:a16="http://schemas.microsoft.com/office/drawing/2014/main" id="{52239209-AA29-4A7E-AECF-CC2095FC3FE5}"/>
              </a:ext>
            </a:extLst>
          </p:cNvPr>
          <p:cNvSpPr>
            <a:spLocks noGrp="1"/>
          </p:cNvSpPr>
          <p:nvPr>
            <p:ph type="body" sz="quarter" idx="62"/>
          </p:nvPr>
        </p:nvSpPr>
        <p:spPr>
          <a:xfrm>
            <a:off x="7341060"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7" name="Text Placeholder 4">
            <a:extLst>
              <a:ext uri="{FF2B5EF4-FFF2-40B4-BE49-F238E27FC236}">
                <a16:creationId xmlns:a16="http://schemas.microsoft.com/office/drawing/2014/main" id="{7CB8A118-3F5B-4E57-838E-DA33C3E8F4C2}"/>
              </a:ext>
            </a:extLst>
          </p:cNvPr>
          <p:cNvSpPr>
            <a:spLocks noGrp="1"/>
          </p:cNvSpPr>
          <p:nvPr>
            <p:ph type="body" sz="quarter" idx="50" hasCustomPrompt="1"/>
          </p:nvPr>
        </p:nvSpPr>
        <p:spPr>
          <a:xfrm>
            <a:off x="5726863" y="4050078"/>
            <a:ext cx="2941200" cy="374838"/>
          </a:xfrm>
          <a:prstGeom prst="roundRect">
            <a:avLst>
              <a:gd name="adj" fmla="val 9530"/>
            </a:avLst>
          </a:prstGeom>
          <a:solidFill>
            <a:schemeClr val="tx2"/>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8" name="Text Placeholder 4">
            <a:extLst>
              <a:ext uri="{FF2B5EF4-FFF2-40B4-BE49-F238E27FC236}">
                <a16:creationId xmlns:a16="http://schemas.microsoft.com/office/drawing/2014/main" id="{9BD0518C-477E-40F2-845D-9984875E3AA5}"/>
              </a:ext>
            </a:extLst>
          </p:cNvPr>
          <p:cNvSpPr>
            <a:spLocks noGrp="1"/>
          </p:cNvSpPr>
          <p:nvPr>
            <p:ph type="body" sz="quarter" idx="52" hasCustomPrompt="1"/>
          </p:nvPr>
        </p:nvSpPr>
        <p:spPr>
          <a:xfrm>
            <a:off x="2735263" y="4050078"/>
            <a:ext cx="2941200" cy="374838"/>
          </a:xfrm>
          <a:prstGeom prst="roundRect">
            <a:avLst>
              <a:gd name="adj" fmla="val 9530"/>
            </a:avLst>
          </a:prstGeom>
          <a:solidFill>
            <a:schemeClr val="bg2"/>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9" name="Text Placeholder 4">
            <a:extLst>
              <a:ext uri="{FF2B5EF4-FFF2-40B4-BE49-F238E27FC236}">
                <a16:creationId xmlns:a16="http://schemas.microsoft.com/office/drawing/2014/main" id="{A2ED66F8-5CDB-4DD5-B4B1-3A92BD6C56B1}"/>
              </a:ext>
            </a:extLst>
          </p:cNvPr>
          <p:cNvSpPr>
            <a:spLocks noGrp="1"/>
          </p:cNvSpPr>
          <p:nvPr>
            <p:ph type="body" sz="quarter" idx="59" hasCustomPrompt="1"/>
          </p:nvPr>
        </p:nvSpPr>
        <p:spPr>
          <a:xfrm>
            <a:off x="2735263" y="3520430"/>
            <a:ext cx="5932800" cy="374838"/>
          </a:xfrm>
          <a:prstGeom prst="roundRect">
            <a:avLst>
              <a:gd name="adj" fmla="val 7497"/>
            </a:avLst>
          </a:prstGeom>
          <a:solidFill>
            <a:srgbClr val="404040"/>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19" name="Text Placeholder 11">
            <a:extLst>
              <a:ext uri="{FF2B5EF4-FFF2-40B4-BE49-F238E27FC236}">
                <a16:creationId xmlns:a16="http://schemas.microsoft.com/office/drawing/2014/main" id="{57C24875-1F04-4CF6-9DE6-5D37B1D15186}"/>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498042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Notice Text 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59010-F6B7-4456-A111-99866DEB1258}"/>
              </a:ext>
            </a:extLst>
          </p:cNvPr>
          <p:cNvSpPr/>
          <p:nvPr userDrawn="1"/>
        </p:nvSpPr>
        <p:spPr>
          <a:xfrm>
            <a:off x="1" y="0"/>
            <a:ext cx="9144000" cy="4048125"/>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7C6D2880-AA46-4483-A5A8-6B82B056248F}"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8" name="Group 7">
            <a:extLst>
              <a:ext uri="{FF2B5EF4-FFF2-40B4-BE49-F238E27FC236}">
                <a16:creationId xmlns:a16="http://schemas.microsoft.com/office/drawing/2014/main" id="{2507DA3E-1F63-4C47-A79A-F09334506574}"/>
              </a:ext>
            </a:extLst>
          </p:cNvPr>
          <p:cNvGrpSpPr/>
          <p:nvPr userDrawn="1"/>
        </p:nvGrpSpPr>
        <p:grpSpPr>
          <a:xfrm>
            <a:off x="323850" y="233362"/>
            <a:ext cx="321261" cy="522316"/>
            <a:chOff x="-3513606" y="270529"/>
            <a:chExt cx="1671638" cy="2717801"/>
          </a:xfrm>
        </p:grpSpPr>
        <p:sp>
          <p:nvSpPr>
            <p:cNvPr id="10" name="Freeform 5">
              <a:extLst>
                <a:ext uri="{FF2B5EF4-FFF2-40B4-BE49-F238E27FC236}">
                  <a16:creationId xmlns:a16="http://schemas.microsoft.com/office/drawing/2014/main" id="{4C1498B8-C011-4515-A199-30A100DE29C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a:extLst>
                <a:ext uri="{FF2B5EF4-FFF2-40B4-BE49-F238E27FC236}">
                  <a16:creationId xmlns:a16="http://schemas.microsoft.com/office/drawing/2014/main" id="{EA5546B1-A973-4131-9EB6-D65FA0CC100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a:extLst>
                <a:ext uri="{FF2B5EF4-FFF2-40B4-BE49-F238E27FC236}">
                  <a16:creationId xmlns:a16="http://schemas.microsoft.com/office/drawing/2014/main" id="{5AE7DAC0-21F8-4959-8B98-D5AA3EAF750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8503200" cy="306000"/>
          </a:xfrm>
        </p:spPr>
        <p:txBody>
          <a:bodyPr anchor="ctr" anchorCtr="0">
            <a:normAutofit/>
          </a:bodyPr>
          <a:lstStyle>
            <a:lvl1pPr>
              <a:defRPr sz="2200">
                <a:solidFill>
                  <a:schemeClr val="bg2"/>
                </a:solidFill>
              </a:defRPr>
            </a:lvl1pPr>
          </a:lstStyle>
          <a:p>
            <a:r>
              <a:rPr lang="en-US" dirty="0"/>
              <a:t>Notices</a:t>
            </a:r>
            <a:endParaRPr lang="en-GB" dirty="0"/>
          </a:p>
        </p:txBody>
      </p:sp>
      <p:sp>
        <p:nvSpPr>
          <p:cNvPr id="19" name="Text Placeholder 4">
            <a:extLst>
              <a:ext uri="{FF2B5EF4-FFF2-40B4-BE49-F238E27FC236}">
                <a16:creationId xmlns:a16="http://schemas.microsoft.com/office/drawing/2014/main" id="{9163CA43-F39D-47AF-8DC3-665E9255E00F}"/>
              </a:ext>
            </a:extLst>
          </p:cNvPr>
          <p:cNvSpPr>
            <a:spLocks noGrp="1"/>
          </p:cNvSpPr>
          <p:nvPr>
            <p:ph type="body" sz="quarter" idx="37" hasCustomPrompt="1"/>
          </p:nvPr>
        </p:nvSpPr>
        <p:spPr>
          <a:xfrm>
            <a:off x="1134000" y="1015200"/>
            <a:ext cx="2221200" cy="2617200"/>
          </a:xfrm>
          <a:prstGeom prst="roundRect">
            <a:avLst>
              <a:gd name="adj" fmla="val 4279"/>
            </a:avLst>
          </a:prstGeom>
          <a:solidFill>
            <a:schemeClr val="bg2"/>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
        <p:nvSpPr>
          <p:cNvPr id="20" name="Text Placeholder 4">
            <a:extLst>
              <a:ext uri="{FF2B5EF4-FFF2-40B4-BE49-F238E27FC236}">
                <a16:creationId xmlns:a16="http://schemas.microsoft.com/office/drawing/2014/main" id="{47EEE6DB-D188-408B-8F41-84AEE3F4FC48}"/>
              </a:ext>
            </a:extLst>
          </p:cNvPr>
          <p:cNvSpPr>
            <a:spLocks noGrp="1"/>
          </p:cNvSpPr>
          <p:nvPr>
            <p:ph type="body" sz="quarter" idx="38" hasCustomPrompt="1"/>
          </p:nvPr>
        </p:nvSpPr>
        <p:spPr>
          <a:xfrm>
            <a:off x="3454200" y="1015200"/>
            <a:ext cx="2221200" cy="2617200"/>
          </a:xfrm>
          <a:prstGeom prst="roundRect">
            <a:avLst>
              <a:gd name="adj" fmla="val 4279"/>
            </a:avLst>
          </a:prstGeom>
          <a:solidFill>
            <a:schemeClr val="tx2"/>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
        <p:nvSpPr>
          <p:cNvPr id="21" name="Text Placeholder 4">
            <a:extLst>
              <a:ext uri="{FF2B5EF4-FFF2-40B4-BE49-F238E27FC236}">
                <a16:creationId xmlns:a16="http://schemas.microsoft.com/office/drawing/2014/main" id="{6CF30B6C-BC8F-48BE-8430-FE037C07BBED}"/>
              </a:ext>
            </a:extLst>
          </p:cNvPr>
          <p:cNvSpPr>
            <a:spLocks noGrp="1"/>
          </p:cNvSpPr>
          <p:nvPr>
            <p:ph type="body" sz="quarter" idx="39" hasCustomPrompt="1"/>
          </p:nvPr>
        </p:nvSpPr>
        <p:spPr>
          <a:xfrm>
            <a:off x="5774400" y="1015200"/>
            <a:ext cx="2214000" cy="2620800"/>
          </a:xfrm>
          <a:prstGeom prst="roundRect">
            <a:avLst>
              <a:gd name="adj" fmla="val 4279"/>
            </a:avLst>
          </a:prstGeom>
          <a:solidFill>
            <a:srgbClr val="4F98FF"/>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Tree>
    <p:custDataLst>
      <p:tags r:id="rId1"/>
    </p:custDataLst>
    <p:extLst>
      <p:ext uri="{BB962C8B-B14F-4D97-AF65-F5344CB8AC3E}">
        <p14:creationId xmlns:p14="http://schemas.microsoft.com/office/powerpoint/2010/main" val="17332443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column - Title, imag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7E24CA-5EE6-4B72-A9D9-DAF798B173BB}"/>
              </a:ext>
            </a:extLst>
          </p:cNvPr>
          <p:cNvSpPr>
            <a:spLocks noGrp="1"/>
          </p:cNvSpPr>
          <p:nvPr>
            <p:ph type="dt" sz="half" idx="10"/>
          </p:nvPr>
        </p:nvSpPr>
        <p:spPr/>
        <p:txBody>
          <a:bodyPr/>
          <a:lstStyle>
            <a:lvl1pPr>
              <a:defRPr>
                <a:solidFill>
                  <a:schemeClr val="bg1"/>
                </a:solidFill>
              </a:defRPr>
            </a:lvl1pPr>
          </a:lstStyle>
          <a:p>
            <a:fld id="{EDED5BAD-E946-464A-B403-88636AC9004D}"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2268000" y="0"/>
            <a:ext cx="2217600" cy="8604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27" name="Text Placeholder 25">
            <a:extLst>
              <a:ext uri="{FF2B5EF4-FFF2-40B4-BE49-F238E27FC236}">
                <a16:creationId xmlns:a16="http://schemas.microsoft.com/office/drawing/2014/main" id="{9DD76131-D74B-45E7-98D0-F53E8B723FAE}"/>
              </a:ext>
            </a:extLst>
          </p:cNvPr>
          <p:cNvSpPr>
            <a:spLocks noGrp="1"/>
          </p:cNvSpPr>
          <p:nvPr>
            <p:ph type="body" sz="quarter" idx="44" hasCustomPrompt="1"/>
          </p:nvPr>
        </p:nvSpPr>
        <p:spPr>
          <a:xfrm>
            <a:off x="4597200" y="0"/>
            <a:ext cx="2217600" cy="860400"/>
          </a:xfrm>
          <a:solidFill>
            <a:schemeClr val="tx2"/>
          </a:solidFill>
        </p:spPr>
        <p:txBody>
          <a:bodyPr lIns="144000" rIns="144000" anchor="ct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0">
                <a:solidFill>
                  <a:schemeClr val="bg1"/>
                </a:solidFill>
                <a:latin typeface="+mj-lt"/>
              </a:defRPr>
            </a:lvl1pPr>
          </a:lstStyle>
          <a:p>
            <a:pPr lvl="0"/>
            <a:r>
              <a:rPr lang="en-US" dirty="0"/>
              <a:t>Title of box</a:t>
            </a:r>
          </a:p>
        </p:txBody>
      </p:sp>
      <p:sp>
        <p:nvSpPr>
          <p:cNvPr id="28" name="Text Placeholder 25">
            <a:extLst>
              <a:ext uri="{FF2B5EF4-FFF2-40B4-BE49-F238E27FC236}">
                <a16:creationId xmlns:a16="http://schemas.microsoft.com/office/drawing/2014/main" id="{36F9053C-C469-402D-8719-36C9166F52FE}"/>
              </a:ext>
            </a:extLst>
          </p:cNvPr>
          <p:cNvSpPr>
            <a:spLocks noGrp="1"/>
          </p:cNvSpPr>
          <p:nvPr>
            <p:ph type="body" sz="quarter" idx="45" hasCustomPrompt="1"/>
          </p:nvPr>
        </p:nvSpPr>
        <p:spPr>
          <a:xfrm>
            <a:off x="6926400" y="0"/>
            <a:ext cx="2217600" cy="860400"/>
          </a:xfrm>
          <a:solidFill>
            <a:srgbClr val="4F98FF"/>
          </a:solidFill>
        </p:spPr>
        <p:txBody>
          <a:bodyPr lIns="144000" rIns="144000" anchor="ctr">
            <a:normAutofit/>
          </a:bodyPr>
          <a:lstStyle>
            <a:lvl1pPr>
              <a:defRPr lang="en-US" sz="1400" b="0" kern="1200" dirty="0" smtClean="0">
                <a:solidFill>
                  <a:schemeClr val="bg1"/>
                </a:solidFill>
                <a:latin typeface="+mj-lt"/>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pPr>
            <a:r>
              <a:rPr lang="en-US" dirty="0"/>
              <a:t>Title of box</a:t>
            </a:r>
          </a:p>
        </p:txBody>
      </p:sp>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538"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2" name="Picture Placeholder 29">
            <a:extLst>
              <a:ext uri="{FF2B5EF4-FFF2-40B4-BE49-F238E27FC236}">
                <a16:creationId xmlns:a16="http://schemas.microsoft.com/office/drawing/2014/main" id="{9F2732AD-76E6-41B8-8EFC-B986FE432FCE}"/>
              </a:ext>
            </a:extLst>
          </p:cNvPr>
          <p:cNvSpPr>
            <a:spLocks noGrp="1"/>
          </p:cNvSpPr>
          <p:nvPr>
            <p:ph type="pic" sz="quarter" idx="47"/>
          </p:nvPr>
        </p:nvSpPr>
        <p:spPr>
          <a:xfrm>
            <a:off x="4600800"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3" name="Picture Placeholder 29">
            <a:extLst>
              <a:ext uri="{FF2B5EF4-FFF2-40B4-BE49-F238E27FC236}">
                <a16:creationId xmlns:a16="http://schemas.microsoft.com/office/drawing/2014/main" id="{15CE6D4E-BCF7-43D0-8ADD-1BE02864002F}"/>
              </a:ext>
            </a:extLst>
          </p:cNvPr>
          <p:cNvSpPr>
            <a:spLocks noGrp="1"/>
          </p:cNvSpPr>
          <p:nvPr>
            <p:ph type="pic" sz="quarter" idx="48"/>
          </p:nvPr>
        </p:nvSpPr>
        <p:spPr>
          <a:xfrm>
            <a:off x="6930000"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4" name="Text Placeholder 25">
            <a:extLst>
              <a:ext uri="{FF2B5EF4-FFF2-40B4-BE49-F238E27FC236}">
                <a16:creationId xmlns:a16="http://schemas.microsoft.com/office/drawing/2014/main" id="{9B50BC3E-4183-42C9-A6B3-7CE2F9E752F8}"/>
              </a:ext>
            </a:extLst>
          </p:cNvPr>
          <p:cNvSpPr>
            <a:spLocks noGrp="1"/>
          </p:cNvSpPr>
          <p:nvPr>
            <p:ph type="body" sz="quarter" idx="49" hasCustomPrompt="1"/>
          </p:nvPr>
        </p:nvSpPr>
        <p:spPr>
          <a:xfrm>
            <a:off x="2268538"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
        <p:nvSpPr>
          <p:cNvPr id="35" name="Text Placeholder 25">
            <a:extLst>
              <a:ext uri="{FF2B5EF4-FFF2-40B4-BE49-F238E27FC236}">
                <a16:creationId xmlns:a16="http://schemas.microsoft.com/office/drawing/2014/main" id="{E96532E0-0B2B-49D1-B4F4-B96883651DCE}"/>
              </a:ext>
            </a:extLst>
          </p:cNvPr>
          <p:cNvSpPr>
            <a:spLocks noGrp="1"/>
          </p:cNvSpPr>
          <p:nvPr>
            <p:ph type="body" sz="quarter" idx="50" hasCustomPrompt="1"/>
          </p:nvPr>
        </p:nvSpPr>
        <p:spPr>
          <a:xfrm>
            <a:off x="4597200"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
        <p:nvSpPr>
          <p:cNvPr id="36" name="Text Placeholder 25">
            <a:extLst>
              <a:ext uri="{FF2B5EF4-FFF2-40B4-BE49-F238E27FC236}">
                <a16:creationId xmlns:a16="http://schemas.microsoft.com/office/drawing/2014/main" id="{066E0B23-5E8A-4EFC-AF77-9D113991B224}"/>
              </a:ext>
            </a:extLst>
          </p:cNvPr>
          <p:cNvSpPr>
            <a:spLocks noGrp="1"/>
          </p:cNvSpPr>
          <p:nvPr>
            <p:ph type="body" sz="quarter" idx="51" hasCustomPrompt="1"/>
          </p:nvPr>
        </p:nvSpPr>
        <p:spPr>
          <a:xfrm>
            <a:off x="6926400"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Tree>
    <p:custDataLst>
      <p:tags r:id="rId1"/>
    </p:custDataLst>
    <p:extLst>
      <p:ext uri="{BB962C8B-B14F-4D97-AF65-F5344CB8AC3E}">
        <p14:creationId xmlns:p14="http://schemas.microsoft.com/office/powerpoint/2010/main" val="19565065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box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2736000" y="986400"/>
            <a:ext cx="2973600" cy="478800"/>
          </a:xfrm>
          <a:solidFill>
            <a:schemeClr val="tx2"/>
          </a:solidFill>
        </p:spPr>
        <p:txBody>
          <a:bodyPr lIns="144000" rIns="144000" anchor="ctr"/>
          <a:lstStyle>
            <a:lvl1pPr>
              <a:defRPr>
                <a:solidFill>
                  <a:schemeClr val="bg1"/>
                </a:solidFill>
                <a:latin typeface="+mj-lt"/>
              </a:defRPr>
            </a:lvl1pPr>
          </a:lstStyle>
          <a:p>
            <a:pPr lvl="0"/>
            <a:r>
              <a:rPr lang="en-US" dirty="0"/>
              <a:t>Title of box</a:t>
            </a:r>
          </a:p>
        </p:txBody>
      </p:sp>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736000" y="1465200"/>
            <a:ext cx="2973600" cy="972000"/>
          </a:xfrm>
          <a:solidFill>
            <a:srgbClr val="8A8A8F"/>
          </a:solidFill>
        </p:spPr>
        <p:txBody>
          <a:bodyPr lIns="144000" tIns="108000"/>
          <a:lstStyle>
            <a:lvl1pPr>
              <a:defRPr>
                <a:solidFill>
                  <a:schemeClr val="bg1"/>
                </a:solidFill>
              </a:defRPr>
            </a:lvl1pPr>
          </a:lstStyle>
          <a:p>
            <a:endParaRPr lang="en-GB" dirty="0"/>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2736000" y="2592000"/>
            <a:ext cx="2973600" cy="4788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17" name="Picture Placeholder 29">
            <a:extLst>
              <a:ext uri="{FF2B5EF4-FFF2-40B4-BE49-F238E27FC236}">
                <a16:creationId xmlns:a16="http://schemas.microsoft.com/office/drawing/2014/main" id="{7A599AFC-DF66-4C53-9C93-44EC77358A09}"/>
              </a:ext>
            </a:extLst>
          </p:cNvPr>
          <p:cNvSpPr>
            <a:spLocks noGrp="1"/>
          </p:cNvSpPr>
          <p:nvPr>
            <p:ph type="pic" sz="quarter" idx="48"/>
          </p:nvPr>
        </p:nvSpPr>
        <p:spPr>
          <a:xfrm>
            <a:off x="2736000" y="3063600"/>
            <a:ext cx="2973600" cy="972000"/>
          </a:xfrm>
          <a:solidFill>
            <a:srgbClr val="8A8A8F"/>
          </a:solidFill>
        </p:spPr>
        <p:txBody>
          <a:bodyPr lIns="144000" tIns="108000"/>
          <a:lstStyle>
            <a:lvl1pPr>
              <a:defRPr>
                <a:solidFill>
                  <a:schemeClr val="bg1"/>
                </a:solidFill>
              </a:defRPr>
            </a:lvl1pPr>
          </a:lstStyle>
          <a:p>
            <a:endParaRPr lang="en-GB" dirty="0"/>
          </a:p>
        </p:txBody>
      </p:sp>
      <p:sp>
        <p:nvSpPr>
          <p:cNvPr id="18" name="Text Placeholder 25">
            <a:extLst>
              <a:ext uri="{FF2B5EF4-FFF2-40B4-BE49-F238E27FC236}">
                <a16:creationId xmlns:a16="http://schemas.microsoft.com/office/drawing/2014/main" id="{A1D692BB-3BB5-41E9-8F5F-5947B1A2E6EA}"/>
              </a:ext>
            </a:extLst>
          </p:cNvPr>
          <p:cNvSpPr>
            <a:spLocks noGrp="1"/>
          </p:cNvSpPr>
          <p:nvPr>
            <p:ph type="body" sz="quarter" idx="49" hasCustomPrompt="1"/>
          </p:nvPr>
        </p:nvSpPr>
        <p:spPr>
          <a:xfrm>
            <a:off x="5837812" y="986400"/>
            <a:ext cx="1425600" cy="4788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19" name="Picture Placeholder 29">
            <a:extLst>
              <a:ext uri="{FF2B5EF4-FFF2-40B4-BE49-F238E27FC236}">
                <a16:creationId xmlns:a16="http://schemas.microsoft.com/office/drawing/2014/main" id="{BF4A2E49-1651-4469-BB42-DC7EB48002DB}"/>
              </a:ext>
            </a:extLst>
          </p:cNvPr>
          <p:cNvSpPr>
            <a:spLocks noGrp="1"/>
          </p:cNvSpPr>
          <p:nvPr>
            <p:ph type="pic" sz="quarter" idx="50"/>
          </p:nvPr>
        </p:nvSpPr>
        <p:spPr>
          <a:xfrm>
            <a:off x="5839200" y="1465200"/>
            <a:ext cx="1425600" cy="2570400"/>
          </a:xfrm>
          <a:solidFill>
            <a:srgbClr val="8A8A8F"/>
          </a:solidFill>
        </p:spPr>
        <p:txBody>
          <a:bodyPr lIns="144000" tIns="108000"/>
          <a:lstStyle>
            <a:lvl1pPr>
              <a:defRPr>
                <a:solidFill>
                  <a:schemeClr val="bg1"/>
                </a:solidFill>
              </a:defRPr>
            </a:lvl1pPr>
          </a:lstStyle>
          <a:p>
            <a:endParaRPr lang="en-GB" dirty="0"/>
          </a:p>
        </p:txBody>
      </p:sp>
      <p:sp>
        <p:nvSpPr>
          <p:cNvPr id="20" name="Text Placeholder 25">
            <a:extLst>
              <a:ext uri="{FF2B5EF4-FFF2-40B4-BE49-F238E27FC236}">
                <a16:creationId xmlns:a16="http://schemas.microsoft.com/office/drawing/2014/main" id="{111FD45B-4DD1-4E16-86F5-D1F83BDC2AAF}"/>
              </a:ext>
            </a:extLst>
          </p:cNvPr>
          <p:cNvSpPr>
            <a:spLocks noGrp="1"/>
          </p:cNvSpPr>
          <p:nvPr>
            <p:ph type="body" sz="quarter" idx="51" hasCustomPrompt="1"/>
          </p:nvPr>
        </p:nvSpPr>
        <p:spPr>
          <a:xfrm>
            <a:off x="7391624" y="986400"/>
            <a:ext cx="1425600" cy="478800"/>
          </a:xfrm>
          <a:solidFill>
            <a:schemeClr val="tx2"/>
          </a:solidFill>
          <a:ln>
            <a:solidFill>
              <a:schemeClr val="tx2"/>
            </a:solidFill>
          </a:ln>
        </p:spPr>
        <p:txBody>
          <a:bodyPr lIns="144000" rIns="144000" anchor="ctr"/>
          <a:lstStyle>
            <a:lvl1pPr>
              <a:defRPr>
                <a:solidFill>
                  <a:schemeClr val="bg1"/>
                </a:solidFill>
                <a:latin typeface="+mj-lt"/>
              </a:defRPr>
            </a:lvl1pPr>
          </a:lstStyle>
          <a:p>
            <a:pPr lvl="0"/>
            <a:r>
              <a:rPr lang="en-US" dirty="0"/>
              <a:t>Title of box</a:t>
            </a:r>
          </a:p>
        </p:txBody>
      </p:sp>
      <p:sp>
        <p:nvSpPr>
          <p:cNvPr id="21" name="Picture Placeholder 29">
            <a:extLst>
              <a:ext uri="{FF2B5EF4-FFF2-40B4-BE49-F238E27FC236}">
                <a16:creationId xmlns:a16="http://schemas.microsoft.com/office/drawing/2014/main" id="{37F1311B-DA96-4EA3-A646-EF2F39885CC4}"/>
              </a:ext>
            </a:extLst>
          </p:cNvPr>
          <p:cNvSpPr>
            <a:spLocks noGrp="1"/>
          </p:cNvSpPr>
          <p:nvPr>
            <p:ph type="pic" sz="quarter" idx="52"/>
          </p:nvPr>
        </p:nvSpPr>
        <p:spPr>
          <a:xfrm>
            <a:off x="7391624" y="1465200"/>
            <a:ext cx="1425600" cy="2570400"/>
          </a:xfrm>
          <a:solidFill>
            <a:srgbClr val="8A8A8F"/>
          </a:solidFill>
        </p:spPr>
        <p:txBody>
          <a:bodyPr lIns="144000" tIns="108000"/>
          <a:lstStyle>
            <a:lvl1pPr>
              <a:defRPr>
                <a:solidFill>
                  <a:schemeClr val="bg1"/>
                </a:solidFill>
              </a:defRPr>
            </a:lvl1pPr>
          </a:lstStyle>
          <a:p>
            <a:endParaRPr lang="en-GB" dirty="0"/>
          </a:p>
        </p:txBody>
      </p:sp>
      <p:sp>
        <p:nvSpPr>
          <p:cNvPr id="14" name="Date Placeholder 3">
            <a:extLst>
              <a:ext uri="{FF2B5EF4-FFF2-40B4-BE49-F238E27FC236}">
                <a16:creationId xmlns:a16="http://schemas.microsoft.com/office/drawing/2014/main" id="{30D17560-F5B5-43D2-A202-213049226336}"/>
              </a:ext>
            </a:extLst>
          </p:cNvPr>
          <p:cNvSpPr>
            <a:spLocks noGrp="1"/>
          </p:cNvSpPr>
          <p:nvPr>
            <p:ph type="dt" sz="half" idx="10"/>
          </p:nvPr>
        </p:nvSpPr>
        <p:spPr>
          <a:xfrm>
            <a:off x="8250702" y="4730400"/>
            <a:ext cx="569298" cy="273844"/>
          </a:xfrm>
        </p:spPr>
        <p:txBody>
          <a:bodyPr/>
          <a:lstStyle/>
          <a:p>
            <a:fld id="{F9BF49F8-EE3A-4049-BA4D-23067E6C374A}" type="datetime1">
              <a:rPr lang="en-US"/>
              <a:pPr/>
              <a:t>5/25/2023</a:t>
            </a:fld>
            <a:endParaRPr/>
          </a:p>
        </p:txBody>
      </p:sp>
    </p:spTree>
    <p:custDataLst>
      <p:tags r:id="rId1"/>
    </p:custDataLst>
    <p:extLst>
      <p:ext uri="{BB962C8B-B14F-4D97-AF65-F5344CB8AC3E}">
        <p14:creationId xmlns:p14="http://schemas.microsoft.com/office/powerpoint/2010/main" val="9342484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rid Layout- Image &amp; Text box">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000" y="0"/>
            <a:ext cx="3438000" cy="5144400"/>
          </a:xfrm>
          <a:solidFill>
            <a:srgbClr val="8A8A8F"/>
          </a:solidFill>
        </p:spPr>
        <p:txBody>
          <a:bodyPr lIns="144000" tIns="360000"/>
          <a:lstStyle>
            <a:lvl1pP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5706000" y="0"/>
            <a:ext cx="3438000" cy="2588400"/>
          </a:xfrm>
          <a:solidFill>
            <a:schemeClr val="bg1"/>
          </a:solidFill>
        </p:spPr>
        <p:txBody>
          <a:bodyPr lIns="144000" rIns="144000" anchor="ctr"/>
          <a:lstStyle>
            <a:lvl1pPr>
              <a:defRPr>
                <a:solidFill>
                  <a:schemeClr val="bg2"/>
                </a:solidFill>
                <a:latin typeface="+mj-lt"/>
              </a:defRPr>
            </a:lvl1pPr>
          </a:lstStyle>
          <a:p>
            <a:pPr lvl="0"/>
            <a:r>
              <a:rPr lang="en-US" dirty="0"/>
              <a:t>Title of box</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5706000" y="2559600"/>
            <a:ext cx="3438000" cy="2584800"/>
          </a:xfrm>
          <a:solidFill>
            <a:schemeClr val="tx2"/>
          </a:solidFill>
        </p:spPr>
        <p:txBody>
          <a:bodyPr lIns="144000" rIns="144000" anchor="ctr"/>
          <a:lstStyle>
            <a:lvl1pPr>
              <a:defRPr>
                <a:solidFill>
                  <a:schemeClr val="bg1"/>
                </a:solidFill>
                <a:latin typeface="+mj-lt"/>
              </a:defRPr>
            </a:lvl1pPr>
          </a:lstStyle>
          <a:p>
            <a:pPr lvl="0"/>
            <a:r>
              <a:rPr lang="en-US" dirty="0"/>
              <a:t>Title of box</a:t>
            </a:r>
          </a:p>
        </p:txBody>
      </p:sp>
    </p:spTree>
    <p:custDataLst>
      <p:tags r:id="rId1"/>
    </p:custDataLst>
    <p:extLst>
      <p:ext uri="{BB962C8B-B14F-4D97-AF65-F5344CB8AC3E}">
        <p14:creationId xmlns:p14="http://schemas.microsoft.com/office/powerpoint/2010/main" val="12850130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Image &amp; Tex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000" y="0"/>
            <a:ext cx="4651200" cy="5144400"/>
          </a:xfrm>
          <a:solidFill>
            <a:srgbClr val="8A8A8F"/>
          </a:solidFill>
        </p:spPr>
        <p:txBody>
          <a:bodyPr lIns="144000" tIns="360000"/>
          <a:lstStyle>
            <a:lvl1pP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6926400" y="-900"/>
            <a:ext cx="2217600" cy="5144400"/>
          </a:xfrm>
          <a:solidFill>
            <a:schemeClr val="bg2"/>
          </a:solidFill>
        </p:spPr>
        <p:txBody>
          <a:bodyPr lIns="144000" tIns="360000" rIns="144000" anchor="t" anchorCtr="0"/>
          <a:lstStyle>
            <a:lvl1pPr>
              <a:defRPr>
                <a:solidFill>
                  <a:schemeClr val="bg1"/>
                </a:solidFill>
                <a:latin typeface="+mj-lt"/>
              </a:defRPr>
            </a:lvl1pPr>
          </a:lstStyle>
          <a:p>
            <a:pPr lvl="0"/>
            <a:r>
              <a:rPr lang="en-US" dirty="0"/>
              <a:t>Text</a:t>
            </a:r>
          </a:p>
        </p:txBody>
      </p:sp>
    </p:spTree>
    <p:custDataLst>
      <p:tags r:id="rId1"/>
    </p:custDataLst>
    <p:extLst>
      <p:ext uri="{BB962C8B-B14F-4D97-AF65-F5344CB8AC3E}">
        <p14:creationId xmlns:p14="http://schemas.microsoft.com/office/powerpoint/2010/main" val="18228576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3 Row- Text &amp; Inmag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4492800" y="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2268000" y="0"/>
            <a:ext cx="2217600" cy="1638000"/>
          </a:xfrm>
          <a:solidFill>
            <a:schemeClr val="bg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sp>
        <p:nvSpPr>
          <p:cNvPr id="8" name="Picture Placeholder 29">
            <a:extLst>
              <a:ext uri="{FF2B5EF4-FFF2-40B4-BE49-F238E27FC236}">
                <a16:creationId xmlns:a16="http://schemas.microsoft.com/office/drawing/2014/main" id="{EBFA5408-0C90-41B1-8C93-068EB8F13486}"/>
              </a:ext>
            </a:extLst>
          </p:cNvPr>
          <p:cNvSpPr>
            <a:spLocks noGrp="1"/>
          </p:cNvSpPr>
          <p:nvPr>
            <p:ph type="pic" sz="quarter" idx="48"/>
          </p:nvPr>
        </p:nvSpPr>
        <p:spPr>
          <a:xfrm>
            <a:off x="4492800" y="350550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9" name="Picture Placeholder 29">
            <a:extLst>
              <a:ext uri="{FF2B5EF4-FFF2-40B4-BE49-F238E27FC236}">
                <a16:creationId xmlns:a16="http://schemas.microsoft.com/office/drawing/2014/main" id="{5CDE14EA-7326-4CE3-9E7E-B11F9CF77871}"/>
              </a:ext>
            </a:extLst>
          </p:cNvPr>
          <p:cNvSpPr>
            <a:spLocks noGrp="1"/>
          </p:cNvSpPr>
          <p:nvPr>
            <p:ph type="pic" sz="quarter" idx="49"/>
          </p:nvPr>
        </p:nvSpPr>
        <p:spPr>
          <a:xfrm>
            <a:off x="2268000" y="175275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10" name="Text Placeholder 25">
            <a:extLst>
              <a:ext uri="{FF2B5EF4-FFF2-40B4-BE49-F238E27FC236}">
                <a16:creationId xmlns:a16="http://schemas.microsoft.com/office/drawing/2014/main" id="{25567A47-CB76-4E8E-862C-578E7552B230}"/>
              </a:ext>
            </a:extLst>
          </p:cNvPr>
          <p:cNvSpPr>
            <a:spLocks noGrp="1"/>
          </p:cNvSpPr>
          <p:nvPr>
            <p:ph type="body" sz="quarter" idx="50" hasCustomPrompt="1"/>
          </p:nvPr>
        </p:nvSpPr>
        <p:spPr>
          <a:xfrm>
            <a:off x="6926400" y="1752750"/>
            <a:ext cx="2217600" cy="1638000"/>
          </a:xfrm>
          <a:solidFill>
            <a:schemeClr val="tx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sp>
        <p:nvSpPr>
          <p:cNvPr id="11" name="Text Placeholder 25">
            <a:extLst>
              <a:ext uri="{FF2B5EF4-FFF2-40B4-BE49-F238E27FC236}">
                <a16:creationId xmlns:a16="http://schemas.microsoft.com/office/drawing/2014/main" id="{F8E17EF7-6508-4CB6-AA2C-02283862D7C5}"/>
              </a:ext>
            </a:extLst>
          </p:cNvPr>
          <p:cNvSpPr>
            <a:spLocks noGrp="1"/>
          </p:cNvSpPr>
          <p:nvPr>
            <p:ph type="body" sz="quarter" idx="51" hasCustomPrompt="1"/>
          </p:nvPr>
        </p:nvSpPr>
        <p:spPr>
          <a:xfrm>
            <a:off x="2268000" y="3505500"/>
            <a:ext cx="2217600" cy="1638000"/>
          </a:xfrm>
          <a:solidFill>
            <a:schemeClr val="bg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grpSp>
        <p:nvGrpSpPr>
          <p:cNvPr id="12" name="Group 11">
            <a:extLst>
              <a:ext uri="{FF2B5EF4-FFF2-40B4-BE49-F238E27FC236}">
                <a16:creationId xmlns:a16="http://schemas.microsoft.com/office/drawing/2014/main" id="{AEE47CAA-56F3-4F12-B83A-70EDF243DF8B}"/>
              </a:ext>
            </a:extLst>
          </p:cNvPr>
          <p:cNvGrpSpPr/>
          <p:nvPr userDrawn="1"/>
        </p:nvGrpSpPr>
        <p:grpSpPr>
          <a:xfrm>
            <a:off x="323850" y="233362"/>
            <a:ext cx="321261" cy="522316"/>
            <a:chOff x="-3513606" y="270529"/>
            <a:chExt cx="1671638" cy="2717801"/>
          </a:xfrm>
        </p:grpSpPr>
        <p:sp>
          <p:nvSpPr>
            <p:cNvPr id="13" name="Freeform 5">
              <a:extLst>
                <a:ext uri="{FF2B5EF4-FFF2-40B4-BE49-F238E27FC236}">
                  <a16:creationId xmlns:a16="http://schemas.microsoft.com/office/drawing/2014/main" id="{94580058-F10E-40FD-B32C-2383DC3B9A8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6">
              <a:extLst>
                <a:ext uri="{FF2B5EF4-FFF2-40B4-BE49-F238E27FC236}">
                  <a16:creationId xmlns:a16="http://schemas.microsoft.com/office/drawing/2014/main" id="{A661D1A9-3397-4E13-A134-B2C72FA6B42B}"/>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7">
              <a:extLst>
                <a:ext uri="{FF2B5EF4-FFF2-40B4-BE49-F238E27FC236}">
                  <a16:creationId xmlns:a16="http://schemas.microsoft.com/office/drawing/2014/main" id="{435D45A6-B6FA-4ECC-B1D3-3BF3E0B8BEF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custDataLst>
      <p:tags r:id="rId1"/>
    </p:custDataLst>
    <p:extLst>
      <p:ext uri="{BB962C8B-B14F-4D97-AF65-F5344CB8AC3E}">
        <p14:creationId xmlns:p14="http://schemas.microsoft.com/office/powerpoint/2010/main" val="39403719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3 column -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64E928E-4B49-4612-90CF-70E01806213D}"/>
              </a:ext>
            </a:extLst>
          </p:cNvPr>
          <p:cNvSpPr>
            <a:spLocks noGrp="1"/>
          </p:cNvSpPr>
          <p:nvPr>
            <p:ph type="pic" sz="quarter" idx="46"/>
          </p:nvPr>
        </p:nvSpPr>
        <p:spPr>
          <a:xfrm>
            <a:off x="0" y="0"/>
            <a:ext cx="2988000" cy="2869200"/>
          </a:xfrm>
          <a:custGeom>
            <a:avLst/>
            <a:gdLst>
              <a:gd name="connsiteX0" fmla="*/ 362108 w 2988000"/>
              <a:gd name="connsiteY0" fmla="*/ 236413 h 2869200"/>
              <a:gd name="connsiteX1" fmla="*/ 326596 w 2988000"/>
              <a:gd name="connsiteY1" fmla="*/ 272310 h 2869200"/>
              <a:gd name="connsiteX2" fmla="*/ 326596 w 2988000"/>
              <a:gd name="connsiteY2" fmla="*/ 717340 h 2869200"/>
              <a:gd name="connsiteX3" fmla="*/ 362108 w 2988000"/>
              <a:gd name="connsiteY3" fmla="*/ 753237 h 2869200"/>
              <a:gd name="connsiteX4" fmla="*/ 607464 w 2988000"/>
              <a:gd name="connsiteY4" fmla="*/ 753237 h 2869200"/>
              <a:gd name="connsiteX5" fmla="*/ 642976 w 2988000"/>
              <a:gd name="connsiteY5" fmla="*/ 717340 h 2869200"/>
              <a:gd name="connsiteX6" fmla="*/ 642976 w 2988000"/>
              <a:gd name="connsiteY6" fmla="*/ 272310 h 2869200"/>
              <a:gd name="connsiteX7" fmla="*/ 607464 w 2988000"/>
              <a:gd name="connsiteY7" fmla="*/ 236413 h 2869200"/>
              <a:gd name="connsiteX8" fmla="*/ 362108 w 2988000"/>
              <a:gd name="connsiteY8" fmla="*/ 236413 h 2869200"/>
              <a:gd name="connsiteX9" fmla="*/ 0 w 2988000"/>
              <a:gd name="connsiteY9" fmla="*/ 0 h 2869200"/>
              <a:gd name="connsiteX10" fmla="*/ 2988000 w 2988000"/>
              <a:gd name="connsiteY10" fmla="*/ 0 h 2869200"/>
              <a:gd name="connsiteX11" fmla="*/ 2988000 w 2988000"/>
              <a:gd name="connsiteY11" fmla="*/ 2869200 h 2869200"/>
              <a:gd name="connsiteX12" fmla="*/ 0 w 2988000"/>
              <a:gd name="connsiteY12" fmla="*/ 2869200 h 28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8000" h="2869200">
                <a:moveTo>
                  <a:pt x="362108" y="236413"/>
                </a:moveTo>
                <a:cubicBezTo>
                  <a:pt x="342277" y="236413"/>
                  <a:pt x="326596" y="252521"/>
                  <a:pt x="326596" y="272310"/>
                </a:cubicBezTo>
                <a:lnTo>
                  <a:pt x="326596" y="717340"/>
                </a:lnTo>
                <a:cubicBezTo>
                  <a:pt x="326596" y="737129"/>
                  <a:pt x="342277" y="753237"/>
                  <a:pt x="362108" y="753237"/>
                </a:cubicBezTo>
                <a:cubicBezTo>
                  <a:pt x="362108" y="753237"/>
                  <a:pt x="362108" y="753237"/>
                  <a:pt x="607464" y="753237"/>
                </a:cubicBezTo>
                <a:cubicBezTo>
                  <a:pt x="626834" y="753237"/>
                  <a:pt x="642976" y="737129"/>
                  <a:pt x="642976" y="717340"/>
                </a:cubicBezTo>
                <a:cubicBezTo>
                  <a:pt x="642976" y="717340"/>
                  <a:pt x="642976" y="717340"/>
                  <a:pt x="642976" y="272310"/>
                </a:cubicBezTo>
                <a:cubicBezTo>
                  <a:pt x="642976" y="252521"/>
                  <a:pt x="626834" y="236413"/>
                  <a:pt x="607464" y="236413"/>
                </a:cubicBezTo>
                <a:cubicBezTo>
                  <a:pt x="607464" y="236413"/>
                  <a:pt x="607464" y="236413"/>
                  <a:pt x="362108" y="236413"/>
                </a:cubicBezTo>
                <a:close/>
                <a:moveTo>
                  <a:pt x="0" y="0"/>
                </a:moveTo>
                <a:lnTo>
                  <a:pt x="2988000" y="0"/>
                </a:lnTo>
                <a:lnTo>
                  <a:pt x="2988000" y="2869200"/>
                </a:lnTo>
                <a:lnTo>
                  <a:pt x="0" y="2869200"/>
                </a:lnTo>
                <a:close/>
              </a:path>
            </a:pathLst>
          </a:custGeom>
          <a:solidFill>
            <a:srgbClr val="8A8A8F"/>
          </a:solidFill>
        </p:spPr>
        <p:txBody>
          <a:bodyPr wrap="square" lIns="36000" tIns="36000" rIns="36000" bIns="36000" anchor="ctr">
            <a:noAutofit/>
          </a:bodyPr>
          <a:lstStyle>
            <a:lvl1pPr algn="ctr">
              <a:defRPr>
                <a:solidFill>
                  <a:schemeClr val="bg1"/>
                </a:solidFill>
              </a:defRPr>
            </a:lvl1pPr>
          </a:lstStyle>
          <a:p>
            <a:endParaRPr lang="en-GB" dirty="0"/>
          </a:p>
        </p:txBody>
      </p:sp>
      <p:sp>
        <p:nvSpPr>
          <p:cNvPr id="12" name="Picture Placeholder 29">
            <a:extLst>
              <a:ext uri="{FF2B5EF4-FFF2-40B4-BE49-F238E27FC236}">
                <a16:creationId xmlns:a16="http://schemas.microsoft.com/office/drawing/2014/main" id="{476C4321-F18E-4265-B9ED-9D88EB824BD0}"/>
              </a:ext>
            </a:extLst>
          </p:cNvPr>
          <p:cNvSpPr>
            <a:spLocks noGrp="1"/>
          </p:cNvSpPr>
          <p:nvPr>
            <p:ph type="pic" sz="quarter" idx="51"/>
          </p:nvPr>
        </p:nvSpPr>
        <p:spPr>
          <a:xfrm>
            <a:off x="6156000" y="0"/>
            <a:ext cx="2988000" cy="28692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13" name="Picture Placeholder 29">
            <a:extLst>
              <a:ext uri="{FF2B5EF4-FFF2-40B4-BE49-F238E27FC236}">
                <a16:creationId xmlns:a16="http://schemas.microsoft.com/office/drawing/2014/main" id="{B58FFC04-A9D7-4D88-9249-9A17F717FC16}"/>
              </a:ext>
            </a:extLst>
          </p:cNvPr>
          <p:cNvSpPr>
            <a:spLocks noGrp="1"/>
          </p:cNvSpPr>
          <p:nvPr>
            <p:ph type="pic" sz="quarter" idx="52"/>
          </p:nvPr>
        </p:nvSpPr>
        <p:spPr>
          <a:xfrm>
            <a:off x="3078000" y="2274300"/>
            <a:ext cx="2988000" cy="28692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20" name="Text Placeholder 17">
            <a:extLst>
              <a:ext uri="{FF2B5EF4-FFF2-40B4-BE49-F238E27FC236}">
                <a16:creationId xmlns:a16="http://schemas.microsoft.com/office/drawing/2014/main" id="{A9C2E229-FA50-438E-B2F5-A7A997246552}"/>
              </a:ext>
            </a:extLst>
          </p:cNvPr>
          <p:cNvSpPr>
            <a:spLocks noGrp="1"/>
          </p:cNvSpPr>
          <p:nvPr>
            <p:ph type="body" sz="quarter" idx="13" hasCustomPrompt="1"/>
          </p:nvPr>
        </p:nvSpPr>
        <p:spPr>
          <a:xfrm>
            <a:off x="0" y="2973600"/>
            <a:ext cx="2988000" cy="2170800"/>
          </a:xfrm>
          <a:solidFill>
            <a:schemeClr val="bg2"/>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21" name="Group 20">
            <a:extLst>
              <a:ext uri="{FF2B5EF4-FFF2-40B4-BE49-F238E27FC236}">
                <a16:creationId xmlns:a16="http://schemas.microsoft.com/office/drawing/2014/main" id="{3C443A62-A80B-4DC2-A428-1F8B1CF198E3}"/>
              </a:ext>
            </a:extLst>
          </p:cNvPr>
          <p:cNvGrpSpPr/>
          <p:nvPr userDrawn="1"/>
        </p:nvGrpSpPr>
        <p:grpSpPr>
          <a:xfrm>
            <a:off x="323850" y="233362"/>
            <a:ext cx="321261" cy="522316"/>
            <a:chOff x="-3513606" y="270529"/>
            <a:chExt cx="1671638" cy="2717801"/>
          </a:xfrm>
        </p:grpSpPr>
        <p:sp>
          <p:nvSpPr>
            <p:cNvPr id="22" name="Freeform 5">
              <a:extLst>
                <a:ext uri="{FF2B5EF4-FFF2-40B4-BE49-F238E27FC236}">
                  <a16:creationId xmlns:a16="http://schemas.microsoft.com/office/drawing/2014/main" id="{DB745861-705F-4BBF-B587-A06A5F48B3C4}"/>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23" name="Freeform 6">
              <a:extLst>
                <a:ext uri="{FF2B5EF4-FFF2-40B4-BE49-F238E27FC236}">
                  <a16:creationId xmlns:a16="http://schemas.microsoft.com/office/drawing/2014/main" id="{5F24C312-0A63-4796-B6D3-52B546257815}"/>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24" name="Freeform 7">
              <a:extLst>
                <a:ext uri="{FF2B5EF4-FFF2-40B4-BE49-F238E27FC236}">
                  <a16:creationId xmlns:a16="http://schemas.microsoft.com/office/drawing/2014/main" id="{BB6AFBD5-8657-45C8-A1BC-591D5F76F23B}"/>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grpSp>
      <p:sp>
        <p:nvSpPr>
          <p:cNvPr id="25" name="Text Placeholder 17">
            <a:extLst>
              <a:ext uri="{FF2B5EF4-FFF2-40B4-BE49-F238E27FC236}">
                <a16:creationId xmlns:a16="http://schemas.microsoft.com/office/drawing/2014/main" id="{5C7ABC47-FFD6-4F04-B695-DEA9CD83F8F1}"/>
              </a:ext>
            </a:extLst>
          </p:cNvPr>
          <p:cNvSpPr>
            <a:spLocks noGrp="1"/>
          </p:cNvSpPr>
          <p:nvPr>
            <p:ph type="body" sz="quarter" idx="53" hasCustomPrompt="1"/>
          </p:nvPr>
        </p:nvSpPr>
        <p:spPr>
          <a:xfrm>
            <a:off x="3078000" y="0"/>
            <a:ext cx="2988000" cy="2170800"/>
          </a:xfrm>
          <a:solidFill>
            <a:schemeClr val="tx2"/>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
        <p:nvSpPr>
          <p:cNvPr id="26" name="Text Placeholder 17">
            <a:extLst>
              <a:ext uri="{FF2B5EF4-FFF2-40B4-BE49-F238E27FC236}">
                <a16:creationId xmlns:a16="http://schemas.microsoft.com/office/drawing/2014/main" id="{23744238-95E8-480A-9810-91798B1E441F}"/>
              </a:ext>
            </a:extLst>
          </p:cNvPr>
          <p:cNvSpPr>
            <a:spLocks noGrp="1"/>
          </p:cNvSpPr>
          <p:nvPr>
            <p:ph type="body" sz="quarter" idx="54" hasCustomPrompt="1"/>
          </p:nvPr>
        </p:nvSpPr>
        <p:spPr>
          <a:xfrm>
            <a:off x="6156000" y="2972700"/>
            <a:ext cx="2988000" cy="2170800"/>
          </a:xfrm>
          <a:solidFill>
            <a:srgbClr val="666666"/>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Tree>
    <p:custDataLst>
      <p:tags r:id="rId1"/>
    </p:custDataLst>
    <p:extLst>
      <p:ext uri="{BB962C8B-B14F-4D97-AF65-F5344CB8AC3E}">
        <p14:creationId xmlns:p14="http://schemas.microsoft.com/office/powerpoint/2010/main" val="9251940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 column - Text &amp;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D01F258-8AC1-40B4-ABA2-E3E43CF4F1DF}"/>
              </a:ext>
            </a:extLst>
          </p:cNvPr>
          <p:cNvSpPr>
            <a:spLocks noGrp="1"/>
          </p:cNvSpPr>
          <p:nvPr>
            <p:ph type="dt" sz="half" idx="10"/>
          </p:nvPr>
        </p:nvSpPr>
        <p:spPr/>
        <p:txBody>
          <a:bodyPr/>
          <a:lstStyle>
            <a:lvl1pPr>
              <a:defRPr>
                <a:solidFill>
                  <a:schemeClr val="bg1"/>
                </a:solidFill>
              </a:defRPr>
            </a:lvl1pPr>
          </a:lstStyle>
          <a:p>
            <a:fld id="{1A6CDABF-7A91-47B2-8EED-92F6824850FC}" type="datetime1">
              <a:rPr lang="en-US" smtClean="0">
                <a:solidFill>
                  <a:srgbClr val="FFFFFF"/>
                </a:solidFill>
              </a:rPr>
              <a:pPr/>
              <a:t>5/25/2023</a:t>
            </a:fld>
            <a:endParaRPr dirty="0">
              <a:solidFill>
                <a:srgbClr val="FFFFFF"/>
              </a:solidFill>
            </a:endParaRPr>
          </a:p>
        </p:txBody>
      </p:sp>
      <p:sp>
        <p:nvSpPr>
          <p:cNvPr id="7" name="Picture Placeholder 6">
            <a:extLst>
              <a:ext uri="{FF2B5EF4-FFF2-40B4-BE49-F238E27FC236}">
                <a16:creationId xmlns:a16="http://schemas.microsoft.com/office/drawing/2014/main" id="{F240D156-4E45-42D5-8918-97D1C377F84C}"/>
              </a:ext>
            </a:extLst>
          </p:cNvPr>
          <p:cNvSpPr>
            <a:spLocks noGrp="1"/>
          </p:cNvSpPr>
          <p:nvPr>
            <p:ph type="pic" sz="quarter" idx="13"/>
          </p:nvPr>
        </p:nvSpPr>
        <p:spPr>
          <a:xfrm>
            <a:off x="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9" name="Picture Placeholder 6">
            <a:extLst>
              <a:ext uri="{FF2B5EF4-FFF2-40B4-BE49-F238E27FC236}">
                <a16:creationId xmlns:a16="http://schemas.microsoft.com/office/drawing/2014/main" id="{1B0D80DB-D4B5-4889-B3E2-A8FC04B67268}"/>
              </a:ext>
            </a:extLst>
          </p:cNvPr>
          <p:cNvSpPr>
            <a:spLocks noGrp="1"/>
          </p:cNvSpPr>
          <p:nvPr>
            <p:ph type="pic" sz="quarter" idx="14"/>
          </p:nvPr>
        </p:nvSpPr>
        <p:spPr>
          <a:xfrm>
            <a:off x="307800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10" name="Picture Placeholder 6">
            <a:extLst>
              <a:ext uri="{FF2B5EF4-FFF2-40B4-BE49-F238E27FC236}">
                <a16:creationId xmlns:a16="http://schemas.microsoft.com/office/drawing/2014/main" id="{5A59C1C8-9ADA-433D-B71B-DA91960FEAF9}"/>
              </a:ext>
            </a:extLst>
          </p:cNvPr>
          <p:cNvSpPr>
            <a:spLocks noGrp="1"/>
          </p:cNvSpPr>
          <p:nvPr>
            <p:ph type="pic" sz="quarter" idx="15"/>
          </p:nvPr>
        </p:nvSpPr>
        <p:spPr>
          <a:xfrm>
            <a:off x="615600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4" name="Footer Placeholder 3">
            <a:extLst>
              <a:ext uri="{FF2B5EF4-FFF2-40B4-BE49-F238E27FC236}">
                <a16:creationId xmlns:a16="http://schemas.microsoft.com/office/drawing/2014/main" id="{85BF561B-367C-4ADE-AC3E-03D2FE373680}"/>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79465E8E-8CA3-4002-911A-9BD3ED788EB5}"/>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12" name="Text Placeholder 11">
            <a:extLst>
              <a:ext uri="{FF2B5EF4-FFF2-40B4-BE49-F238E27FC236}">
                <a16:creationId xmlns:a16="http://schemas.microsoft.com/office/drawing/2014/main" id="{EA7606F6-7610-41AE-8DA9-3AE9A3B4D2E3}"/>
              </a:ext>
            </a:extLst>
          </p:cNvPr>
          <p:cNvSpPr>
            <a:spLocks noGrp="1"/>
          </p:cNvSpPr>
          <p:nvPr>
            <p:ph type="body" sz="quarter" idx="16" hasCustomPrompt="1"/>
          </p:nvPr>
        </p:nvSpPr>
        <p:spPr>
          <a:xfrm>
            <a:off x="6156000" y="0"/>
            <a:ext cx="2988000" cy="2628000"/>
          </a:xfrm>
          <a:solidFill>
            <a:schemeClr val="tx2"/>
          </a:solidFill>
        </p:spPr>
        <p:txBody>
          <a:bodyPr lIns="324000"/>
          <a:lstStyle>
            <a:lvl1pPr>
              <a:defRPr sz="8000">
                <a:solidFill>
                  <a:schemeClr val="bg1"/>
                </a:solidFill>
                <a:latin typeface="RR Pioneer UltraLight Condensed" panose="020B0206030201060103" pitchFamily="34" charset="0"/>
              </a:defRPr>
            </a:lvl1pPr>
            <a:lvl2pPr marL="0" indent="0">
              <a:buNone/>
              <a:defRPr>
                <a:solidFill>
                  <a:schemeClr val="bg1"/>
                </a:solidFill>
                <a:latin typeface="+mn-lt"/>
              </a:defRPr>
            </a:lvl2pPr>
          </a:lstStyle>
          <a:p>
            <a:pPr lvl="0"/>
            <a:r>
              <a:rPr lang="en-US" dirty="0"/>
              <a:t>xxx</a:t>
            </a:r>
          </a:p>
          <a:p>
            <a:pPr lvl="1"/>
            <a:r>
              <a:rPr lang="en-US" dirty="0"/>
              <a:t>Short copy</a:t>
            </a:r>
          </a:p>
        </p:txBody>
      </p:sp>
      <p:sp>
        <p:nvSpPr>
          <p:cNvPr id="15" name="Text Placeholder 11">
            <a:extLst>
              <a:ext uri="{FF2B5EF4-FFF2-40B4-BE49-F238E27FC236}">
                <a16:creationId xmlns:a16="http://schemas.microsoft.com/office/drawing/2014/main" id="{473FE0F1-574D-4724-AF1B-9BCB79C24554}"/>
              </a:ext>
            </a:extLst>
          </p:cNvPr>
          <p:cNvSpPr>
            <a:spLocks noGrp="1"/>
          </p:cNvSpPr>
          <p:nvPr>
            <p:ph type="body" sz="quarter" idx="17" hasCustomPrompt="1"/>
          </p:nvPr>
        </p:nvSpPr>
        <p:spPr>
          <a:xfrm>
            <a:off x="3078000" y="0"/>
            <a:ext cx="2988000" cy="2628000"/>
          </a:xfrm>
          <a:solidFill>
            <a:schemeClr val="bg2"/>
          </a:solidFill>
        </p:spPr>
        <p:txBody>
          <a:bodyPr lIns="324000"/>
          <a:lstStyle>
            <a:lvl1pPr>
              <a:defRPr sz="8000">
                <a:solidFill>
                  <a:schemeClr val="bg1"/>
                </a:solidFill>
                <a:latin typeface="RR Pioneer UltraLight Condensed" panose="020B0206030201060103" pitchFamily="34" charset="0"/>
              </a:defRPr>
            </a:lvl1pPr>
            <a:lvl2pPr marL="0" indent="0">
              <a:buNone/>
              <a:defRPr>
                <a:solidFill>
                  <a:schemeClr val="bg1"/>
                </a:solidFill>
                <a:latin typeface="+mn-lt"/>
              </a:defRPr>
            </a:lvl2pPr>
          </a:lstStyle>
          <a:p>
            <a:pPr lvl="0"/>
            <a:r>
              <a:rPr lang="en-US" dirty="0"/>
              <a:t>xxx</a:t>
            </a:r>
          </a:p>
          <a:p>
            <a:pPr lvl="1"/>
            <a:r>
              <a:rPr lang="en-US" dirty="0"/>
              <a:t>Short copy</a:t>
            </a:r>
          </a:p>
        </p:txBody>
      </p:sp>
      <p:sp>
        <p:nvSpPr>
          <p:cNvPr id="16" name="Text Placeholder 11">
            <a:extLst>
              <a:ext uri="{FF2B5EF4-FFF2-40B4-BE49-F238E27FC236}">
                <a16:creationId xmlns:a16="http://schemas.microsoft.com/office/drawing/2014/main" id="{943953AA-4694-4F86-AE35-6EDC29F01B7B}"/>
              </a:ext>
            </a:extLst>
          </p:cNvPr>
          <p:cNvSpPr>
            <a:spLocks noGrp="1"/>
          </p:cNvSpPr>
          <p:nvPr>
            <p:ph type="body" sz="quarter" idx="18" hasCustomPrompt="1"/>
          </p:nvPr>
        </p:nvSpPr>
        <p:spPr>
          <a:xfrm>
            <a:off x="0" y="0"/>
            <a:ext cx="2988000" cy="2628000"/>
          </a:xfrm>
          <a:solidFill>
            <a:srgbClr val="666666"/>
          </a:solidFill>
        </p:spPr>
        <p:txBody>
          <a:bodyPr lIns="324000" tIns="360000"/>
          <a:lstStyle>
            <a:lvl1pPr>
              <a:spcAft>
                <a:spcPts val="700"/>
              </a:spcAft>
              <a:defRPr sz="1800">
                <a:solidFill>
                  <a:schemeClr val="bg1"/>
                </a:solidFill>
                <a:latin typeface="+mj-lt"/>
              </a:defRPr>
            </a:lvl1pPr>
            <a:lvl2pPr marL="0" indent="0">
              <a:buNone/>
              <a:defRPr>
                <a:solidFill>
                  <a:schemeClr val="bg1"/>
                </a:solidFill>
                <a:latin typeface="+mn-lt"/>
              </a:defRPr>
            </a:lvl2pPr>
          </a:lstStyle>
          <a:p>
            <a:pPr lvl="0"/>
            <a:r>
              <a:rPr lang="en-US" dirty="0"/>
              <a:t>Title of box </a:t>
            </a:r>
          </a:p>
          <a:p>
            <a:pPr lvl="1"/>
            <a:r>
              <a:rPr lang="en-US" dirty="0"/>
              <a:t>Short copy</a:t>
            </a:r>
          </a:p>
        </p:txBody>
      </p:sp>
    </p:spTree>
    <p:extLst>
      <p:ext uri="{BB962C8B-B14F-4D97-AF65-F5344CB8AC3E}">
        <p14:creationId xmlns:p14="http://schemas.microsoft.com/office/powerpoint/2010/main" val="3153208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mage and Text Grid - Colb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27B6D34C-C448-424C-BDB4-6418364748F8}"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20372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age - Lilac">
    <p:bg>
      <p:bgPr>
        <a:solidFill>
          <a:srgbClr val="8C2A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A36F9D23-A704-4EB3-A94B-1BB5B0D21073}"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13" name="Group 12">
            <a:extLst>
              <a:ext uri="{FF2B5EF4-FFF2-40B4-BE49-F238E27FC236}">
                <a16:creationId xmlns:a16="http://schemas.microsoft.com/office/drawing/2014/main" id="{F4E84234-D09A-44F0-A642-50311E6563A9}"/>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3D366030-8EA6-400B-8126-F22555921030}"/>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7" name="Freeform 6">
              <a:extLst>
                <a:ext uri="{FF2B5EF4-FFF2-40B4-BE49-F238E27FC236}">
                  <a16:creationId xmlns:a16="http://schemas.microsoft.com/office/drawing/2014/main" id="{A23D295E-C275-4F3C-8581-CA3F7E8E9A3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E0C8CC85-87F9-4DDA-9B92-A526A5B6010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32397545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 and Text Grid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9B0E38EC-2CE7-4F38-9F02-03ADBD117DAD}"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39105935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mage and Text Grid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75373887-F961-41AF-A4CF-E3FD15C14527}"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38232182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B56A04C-E4A5-40F3-9668-78022E96CBAE}"/>
              </a:ext>
            </a:extLst>
          </p:cNvPr>
          <p:cNvSpPr>
            <a:spLocks noGrp="1"/>
          </p:cNvSpPr>
          <p:nvPr>
            <p:ph type="media" sz="quarter" idx="13" hasCustomPrompt="1"/>
          </p:nvPr>
        </p:nvSpPr>
        <p:spPr>
          <a:xfrm>
            <a:off x="0" y="0"/>
            <a:ext cx="9144000" cy="5143500"/>
          </a:xfrm>
          <a:solidFill>
            <a:srgbClr val="8A8A8F"/>
          </a:solidFill>
        </p:spPr>
        <p:txBody>
          <a:bodyPr bIns="648000" anchor="ctr"/>
          <a:lstStyle>
            <a:lvl1pPr algn="ctr">
              <a:defRPr>
                <a:solidFill>
                  <a:schemeClr val="bg1"/>
                </a:solidFill>
              </a:defRPr>
            </a:lvl1pPr>
          </a:lstStyle>
          <a:p>
            <a:r>
              <a:rPr lang="en-GB" dirty="0"/>
              <a:t>Insert video by clicking the icon</a:t>
            </a:r>
          </a:p>
        </p:txBody>
      </p:sp>
      <p:sp>
        <p:nvSpPr>
          <p:cNvPr id="3" name="Date Placeholder 2">
            <a:extLst>
              <a:ext uri="{FF2B5EF4-FFF2-40B4-BE49-F238E27FC236}">
                <a16:creationId xmlns:a16="http://schemas.microsoft.com/office/drawing/2014/main" id="{E93B564F-1708-4BB9-BF64-438486BE9ACE}"/>
              </a:ext>
            </a:extLst>
          </p:cNvPr>
          <p:cNvSpPr>
            <a:spLocks noGrp="1"/>
          </p:cNvSpPr>
          <p:nvPr>
            <p:ph type="dt" sz="half" idx="10"/>
          </p:nvPr>
        </p:nvSpPr>
        <p:spPr/>
        <p:txBody>
          <a:bodyPr/>
          <a:lstStyle>
            <a:lvl1pPr>
              <a:defRPr>
                <a:solidFill>
                  <a:schemeClr val="bg1"/>
                </a:solidFill>
              </a:defRPr>
            </a:lvl1pPr>
          </a:lstStyle>
          <a:p>
            <a:fld id="{C1E1909F-C778-4FEF-94E1-7C8F675D93FA}"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A95DCC5B-4086-4ACA-91D6-0287B376A576}"/>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9E7C3A86-C141-4976-908C-C4C78B7C47FA}"/>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3526540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lte, Subtitle &amp;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7BD6F0-E65B-40FB-A6B0-99AADA93DD53}"/>
              </a:ext>
            </a:extLst>
          </p:cNvPr>
          <p:cNvSpPr/>
          <p:nvPr userDrawn="1"/>
        </p:nvSpPr>
        <p:spPr>
          <a:xfrm>
            <a:off x="2268538" y="0"/>
            <a:ext cx="687546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7E1E0BB1-14CD-4110-8446-A161FC1E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0F3C3D-8F9E-4BFB-8978-75648D7AA827}"/>
              </a:ext>
            </a:extLst>
          </p:cNvPr>
          <p:cNvSpPr>
            <a:spLocks noGrp="1"/>
          </p:cNvSpPr>
          <p:nvPr>
            <p:ph type="dt" sz="half" idx="10"/>
          </p:nvPr>
        </p:nvSpPr>
        <p:spPr/>
        <p:txBody>
          <a:bodyPr/>
          <a:lstStyle>
            <a:lvl1pPr>
              <a:defRPr>
                <a:solidFill>
                  <a:schemeClr val="bg1"/>
                </a:solidFill>
              </a:defRPr>
            </a:lvl1pPr>
          </a:lstStyle>
          <a:p>
            <a:fld id="{66534A35-60E8-46E7-A7D8-10D9D26A7EB1}"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D2B9991A-4B1A-43A7-8F6E-C0B41E40B296}"/>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DAB65A3A-2EF3-4EB5-8345-0CA07D459B1F}"/>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0A7910FC-12D1-4882-A085-8E9EEA95DCA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51947A44-802F-4BE4-AC21-8DC658773789}"/>
              </a:ext>
            </a:extLst>
          </p:cNvPr>
          <p:cNvSpPr>
            <a:spLocks noGrp="1"/>
          </p:cNvSpPr>
          <p:nvPr>
            <p:ph type="body" sz="quarter" idx="43" hasCustomPrompt="1"/>
          </p:nvPr>
        </p:nvSpPr>
        <p:spPr>
          <a:xfrm>
            <a:off x="2735263" y="987424"/>
            <a:ext cx="6084887" cy="3062575"/>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1" name="Text Placeholder 10">
            <a:extLst>
              <a:ext uri="{FF2B5EF4-FFF2-40B4-BE49-F238E27FC236}">
                <a16:creationId xmlns:a16="http://schemas.microsoft.com/office/drawing/2014/main" id="{6184FE39-5C2E-4DB0-9003-91E27BF84B6E}"/>
              </a:ext>
            </a:extLst>
          </p:cNvPr>
          <p:cNvSpPr>
            <a:spLocks noGrp="1"/>
          </p:cNvSpPr>
          <p:nvPr>
            <p:ph type="body" sz="quarter" idx="44" hasCustomPrompt="1"/>
          </p:nvPr>
        </p:nvSpPr>
        <p:spPr>
          <a:xfrm>
            <a:off x="2735263" y="4208463"/>
            <a:ext cx="6084887" cy="415925"/>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Tree>
    <p:extLst>
      <p:ext uri="{BB962C8B-B14F-4D97-AF65-F5344CB8AC3E}">
        <p14:creationId xmlns:p14="http://schemas.microsoft.com/office/powerpoint/2010/main" val="26312341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ubtitle &amp; quot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7BD6F0-E65B-40FB-A6B0-99AADA93DD53}"/>
              </a:ext>
            </a:extLst>
          </p:cNvPr>
          <p:cNvSpPr/>
          <p:nvPr userDrawn="1"/>
        </p:nvSpPr>
        <p:spPr>
          <a:xfrm>
            <a:off x="2268538" y="0"/>
            <a:ext cx="6875462" cy="303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7E1E0BB1-14CD-4110-8446-A161FC1E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0F3C3D-8F9E-4BFB-8978-75648D7AA827}"/>
              </a:ext>
            </a:extLst>
          </p:cNvPr>
          <p:cNvSpPr>
            <a:spLocks noGrp="1"/>
          </p:cNvSpPr>
          <p:nvPr>
            <p:ph type="dt" sz="half" idx="10"/>
          </p:nvPr>
        </p:nvSpPr>
        <p:spPr/>
        <p:txBody>
          <a:bodyPr/>
          <a:lstStyle>
            <a:lvl1pPr>
              <a:defRPr>
                <a:solidFill>
                  <a:srgbClr val="666666"/>
                </a:solidFill>
              </a:defRPr>
            </a:lvl1pPr>
          </a:lstStyle>
          <a:p>
            <a:fld id="{03D22873-FEDF-4E03-9261-1AE6C29EFBB3}" type="datetime1">
              <a:rPr lang="en-US" smtClean="0"/>
              <a:pPr/>
              <a:t>5/25/2023</a:t>
            </a:fld>
            <a:endParaRPr dirty="0"/>
          </a:p>
        </p:txBody>
      </p:sp>
      <p:sp>
        <p:nvSpPr>
          <p:cNvPr id="4" name="Footer Placeholder 3">
            <a:extLst>
              <a:ext uri="{FF2B5EF4-FFF2-40B4-BE49-F238E27FC236}">
                <a16:creationId xmlns:a16="http://schemas.microsoft.com/office/drawing/2014/main" id="{D2B9991A-4B1A-43A7-8F6E-C0B41E40B296}"/>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DAB65A3A-2EF3-4EB5-8345-0CA07D459B1F}"/>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0A7910FC-12D1-4882-A085-8E9EEA95DCA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51947A44-802F-4BE4-AC21-8DC658773789}"/>
              </a:ext>
            </a:extLst>
          </p:cNvPr>
          <p:cNvSpPr>
            <a:spLocks noGrp="1"/>
          </p:cNvSpPr>
          <p:nvPr>
            <p:ph type="body" sz="quarter" idx="43" hasCustomPrompt="1"/>
          </p:nvPr>
        </p:nvSpPr>
        <p:spPr>
          <a:xfrm>
            <a:off x="2735263" y="987424"/>
            <a:ext cx="6084887" cy="10800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1" name="Text Placeholder 10">
            <a:extLst>
              <a:ext uri="{FF2B5EF4-FFF2-40B4-BE49-F238E27FC236}">
                <a16:creationId xmlns:a16="http://schemas.microsoft.com/office/drawing/2014/main" id="{6184FE39-5C2E-4DB0-9003-91E27BF84B6E}"/>
              </a:ext>
            </a:extLst>
          </p:cNvPr>
          <p:cNvSpPr>
            <a:spLocks noGrp="1"/>
          </p:cNvSpPr>
          <p:nvPr>
            <p:ph type="body" sz="quarter" idx="44" hasCustomPrompt="1"/>
          </p:nvPr>
        </p:nvSpPr>
        <p:spPr>
          <a:xfrm>
            <a:off x="2735263" y="2181358"/>
            <a:ext cx="6084887" cy="604800"/>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
        <p:nvSpPr>
          <p:cNvPr id="10" name="Text Placeholder 9">
            <a:extLst>
              <a:ext uri="{FF2B5EF4-FFF2-40B4-BE49-F238E27FC236}">
                <a16:creationId xmlns:a16="http://schemas.microsoft.com/office/drawing/2014/main" id="{588C8987-4131-4FBB-8271-0CDDA04E9FCB}"/>
              </a:ext>
            </a:extLst>
          </p:cNvPr>
          <p:cNvSpPr>
            <a:spLocks noGrp="1"/>
          </p:cNvSpPr>
          <p:nvPr>
            <p:ph type="body" sz="quarter" idx="45" hasCustomPrompt="1"/>
          </p:nvPr>
        </p:nvSpPr>
        <p:spPr>
          <a:xfrm>
            <a:off x="2735263" y="3227388"/>
            <a:ext cx="6084887" cy="651600"/>
          </a:xfrm>
        </p:spPr>
        <p:txBody>
          <a:bodyPr>
            <a:normAutofit/>
          </a:bodyPr>
          <a:lstStyle>
            <a:lvl1pPr>
              <a:defRPr sz="2000">
                <a:solidFill>
                  <a:schemeClr val="bg2"/>
                </a:solidFill>
                <a:latin typeface="+mj-lt"/>
              </a:defRPr>
            </a:lvl1pPr>
            <a:lvl2pPr marL="0" indent="0">
              <a:buNone/>
              <a:defRPr/>
            </a:lvl2pPr>
          </a:lstStyle>
          <a:p>
            <a:pPr lvl="0"/>
            <a:r>
              <a:rPr lang="en-US" dirty="0"/>
              <a:t>Emphasis or quote with description</a:t>
            </a:r>
          </a:p>
        </p:txBody>
      </p:sp>
      <p:sp>
        <p:nvSpPr>
          <p:cNvPr id="13" name="Text Placeholder 12">
            <a:extLst>
              <a:ext uri="{FF2B5EF4-FFF2-40B4-BE49-F238E27FC236}">
                <a16:creationId xmlns:a16="http://schemas.microsoft.com/office/drawing/2014/main" id="{81498733-E174-4064-9AD2-1D795DD92490}"/>
              </a:ext>
            </a:extLst>
          </p:cNvPr>
          <p:cNvSpPr>
            <a:spLocks noGrp="1"/>
          </p:cNvSpPr>
          <p:nvPr>
            <p:ph type="body" sz="quarter" idx="46" hasCustomPrompt="1"/>
          </p:nvPr>
        </p:nvSpPr>
        <p:spPr>
          <a:xfrm>
            <a:off x="2735263" y="3985200"/>
            <a:ext cx="6084887" cy="604800"/>
          </a:xfrm>
        </p:spPr>
        <p:txBody>
          <a:bodyPr>
            <a:normAutofit/>
          </a:bodyPr>
          <a:lstStyle>
            <a:lvl1pPr>
              <a:defRPr sz="1200">
                <a:solidFill>
                  <a:schemeClr val="tx2"/>
                </a:solidFill>
              </a:defRPr>
            </a:lvl1pPr>
          </a:lstStyle>
          <a:p>
            <a:pPr lvl="0"/>
            <a:r>
              <a:rPr lang="en-US" dirty="0" err="1"/>
              <a:t>Attributee</a:t>
            </a:r>
            <a:r>
              <a:rPr lang="en-US" dirty="0"/>
              <a:t>/ source</a:t>
            </a:r>
          </a:p>
        </p:txBody>
      </p:sp>
    </p:spTree>
    <p:extLst>
      <p:ext uri="{BB962C8B-B14F-4D97-AF65-F5344CB8AC3E}">
        <p14:creationId xmlns:p14="http://schemas.microsoft.com/office/powerpoint/2010/main" val="24289741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s &amp; Statement - Tw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8BA6D-E7C8-4EE9-B3A0-67F6392EEA0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a:extLst>
              <a:ext uri="{FF2B5EF4-FFF2-40B4-BE49-F238E27FC236}">
                <a16:creationId xmlns:a16="http://schemas.microsoft.com/office/drawing/2014/main" id="{EB8D397C-A84F-4549-B3BE-7BDB0C55426B}"/>
              </a:ext>
            </a:extLst>
          </p:cNvPr>
          <p:cNvSpPr/>
          <p:nvPr userDrawn="1"/>
        </p:nvSpPr>
        <p:spPr>
          <a:xfrm>
            <a:off x="0" y="0"/>
            <a:ext cx="9144000" cy="3074796"/>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2ABC80C2-2E6C-41EC-BE2A-1E46F50519B5}"/>
              </a:ext>
            </a:extLst>
          </p:cNvPr>
          <p:cNvSpPr>
            <a:spLocks noGrp="1"/>
          </p:cNvSpPr>
          <p:nvPr userDrawn="1">
            <p:ph type="dt" sz="half" idx="10"/>
          </p:nvPr>
        </p:nvSpPr>
        <p:spPr/>
        <p:txBody>
          <a:bodyPr/>
          <a:lstStyle/>
          <a:p>
            <a:fld id="{FCAD8447-4921-4AEB-86DE-C4A04A300150}" type="datetime1">
              <a:rPr lang="en-US"/>
              <a:pPr/>
              <a:t>5/25/2023</a:t>
            </a:fld>
            <a:endParaRPr dirty="0"/>
          </a:p>
        </p:txBody>
      </p:sp>
      <p:sp>
        <p:nvSpPr>
          <p:cNvPr id="4" name="Footer Placeholder 3">
            <a:extLst>
              <a:ext uri="{FF2B5EF4-FFF2-40B4-BE49-F238E27FC236}">
                <a16:creationId xmlns:a16="http://schemas.microsoft.com/office/drawing/2014/main" id="{7A069E08-386A-42EE-8383-8D69F6273331}"/>
              </a:ext>
            </a:extLst>
          </p:cNvPr>
          <p:cNvSpPr>
            <a:spLocks noGrp="1"/>
          </p:cNvSpPr>
          <p:nvPr userDrawn="1">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36AED9DA-7609-4503-A270-4035D41ABEB7}"/>
              </a:ext>
            </a:extLst>
          </p:cNvPr>
          <p:cNvSpPr>
            <a:spLocks noGrp="1"/>
          </p:cNvSpPr>
          <p:nvPr userDrawn="1">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grpSp>
        <p:nvGrpSpPr>
          <p:cNvPr id="13" name="Group 12">
            <a:extLst>
              <a:ext uri="{FF2B5EF4-FFF2-40B4-BE49-F238E27FC236}">
                <a16:creationId xmlns:a16="http://schemas.microsoft.com/office/drawing/2014/main" id="{AA86BA5B-4B75-4231-B686-A651862D3AB4}"/>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BC0B0430-F24C-4066-A90B-04C0DD206798}"/>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6">
              <a:extLst>
                <a:ext uri="{FF2B5EF4-FFF2-40B4-BE49-F238E27FC236}">
                  <a16:creationId xmlns:a16="http://schemas.microsoft.com/office/drawing/2014/main" id="{9DBD8CFE-09C7-4998-80DB-FA08CB58AA22}"/>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7">
              <a:extLst>
                <a:ext uri="{FF2B5EF4-FFF2-40B4-BE49-F238E27FC236}">
                  <a16:creationId xmlns:a16="http://schemas.microsoft.com/office/drawing/2014/main" id="{7AC41625-4DEF-4980-B58A-57B060BE30DE}"/>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8" name="Text Placeholder 17">
            <a:extLst>
              <a:ext uri="{FF2B5EF4-FFF2-40B4-BE49-F238E27FC236}">
                <a16:creationId xmlns:a16="http://schemas.microsoft.com/office/drawing/2014/main" id="{626B1602-E7F5-4CA8-BD50-1B77547A9ECE}"/>
              </a:ext>
            </a:extLst>
          </p:cNvPr>
          <p:cNvSpPr>
            <a:spLocks noGrp="1"/>
          </p:cNvSpPr>
          <p:nvPr>
            <p:ph type="body" sz="quarter" idx="13" hasCustomPrompt="1"/>
          </p:nvPr>
        </p:nvSpPr>
        <p:spPr>
          <a:xfrm>
            <a:off x="1530000" y="987425"/>
            <a:ext cx="6084000" cy="10800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9" name="Text Placeholder 10">
            <a:extLst>
              <a:ext uri="{FF2B5EF4-FFF2-40B4-BE49-F238E27FC236}">
                <a16:creationId xmlns:a16="http://schemas.microsoft.com/office/drawing/2014/main" id="{1309D30E-C228-4845-AFCC-25E3BF6D9626}"/>
              </a:ext>
            </a:extLst>
          </p:cNvPr>
          <p:cNvSpPr>
            <a:spLocks noGrp="1"/>
          </p:cNvSpPr>
          <p:nvPr>
            <p:ph type="body" sz="quarter" idx="44" hasCustomPrompt="1"/>
          </p:nvPr>
        </p:nvSpPr>
        <p:spPr>
          <a:xfrm>
            <a:off x="1530000" y="2163600"/>
            <a:ext cx="6084887" cy="604800"/>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
        <p:nvSpPr>
          <p:cNvPr id="21" name="Text Placeholder 20">
            <a:extLst>
              <a:ext uri="{FF2B5EF4-FFF2-40B4-BE49-F238E27FC236}">
                <a16:creationId xmlns:a16="http://schemas.microsoft.com/office/drawing/2014/main" id="{87C35724-695E-4AEA-B299-D849E06730E6}"/>
              </a:ext>
            </a:extLst>
          </p:cNvPr>
          <p:cNvSpPr>
            <a:spLocks noGrp="1"/>
          </p:cNvSpPr>
          <p:nvPr>
            <p:ph type="body" sz="quarter" idx="45" hasCustomPrompt="1"/>
          </p:nvPr>
        </p:nvSpPr>
        <p:spPr>
          <a:xfrm>
            <a:off x="1530000" y="3236400"/>
            <a:ext cx="6084000" cy="651600"/>
          </a:xfrm>
        </p:spPr>
        <p:txBody>
          <a:bodyPr>
            <a:normAutofit/>
          </a:bodyPr>
          <a:lstStyle>
            <a:lvl1pPr>
              <a:defRPr sz="2000">
                <a:solidFill>
                  <a:schemeClr val="bg2"/>
                </a:solidFill>
                <a:latin typeface="+mj-lt"/>
              </a:defRPr>
            </a:lvl1pPr>
            <a:lvl2pPr marL="0" indent="0">
              <a:buNone/>
              <a:defRPr/>
            </a:lvl2pPr>
          </a:lstStyle>
          <a:p>
            <a:pPr lvl="0"/>
            <a:r>
              <a:rPr lang="en-US" dirty="0"/>
              <a:t>Emphasis or quote with description</a:t>
            </a:r>
          </a:p>
        </p:txBody>
      </p:sp>
      <p:sp>
        <p:nvSpPr>
          <p:cNvPr id="23" name="Text Placeholder 22">
            <a:extLst>
              <a:ext uri="{FF2B5EF4-FFF2-40B4-BE49-F238E27FC236}">
                <a16:creationId xmlns:a16="http://schemas.microsoft.com/office/drawing/2014/main" id="{3DFE1746-274F-42F4-BF60-08561130DC47}"/>
              </a:ext>
            </a:extLst>
          </p:cNvPr>
          <p:cNvSpPr>
            <a:spLocks noGrp="1"/>
          </p:cNvSpPr>
          <p:nvPr>
            <p:ph type="body" sz="quarter" idx="46" hasCustomPrompt="1"/>
          </p:nvPr>
        </p:nvSpPr>
        <p:spPr>
          <a:xfrm>
            <a:off x="1530000" y="3985200"/>
            <a:ext cx="6084000" cy="604800"/>
          </a:xfrm>
        </p:spPr>
        <p:txBody>
          <a:bodyPr>
            <a:normAutofit/>
          </a:bodyPr>
          <a:lstStyle>
            <a:lvl1pPr>
              <a:defRPr sz="1200">
                <a:solidFill>
                  <a:srgbClr val="4F98FF"/>
                </a:solidFill>
              </a:defRPr>
            </a:lvl1pPr>
            <a:lvl2pPr marL="0" indent="0">
              <a:buNone/>
              <a:defRPr/>
            </a:lvl2pPr>
          </a:lstStyle>
          <a:p>
            <a:pPr lvl="0"/>
            <a:r>
              <a:rPr lang="en-US" dirty="0" err="1"/>
              <a:t>Attributee</a:t>
            </a:r>
            <a:r>
              <a:rPr lang="en-US" dirty="0"/>
              <a:t>/ source</a:t>
            </a:r>
          </a:p>
        </p:txBody>
      </p:sp>
    </p:spTree>
    <p:extLst>
      <p:ext uri="{BB962C8B-B14F-4D97-AF65-F5344CB8AC3E}">
        <p14:creationId xmlns:p14="http://schemas.microsoft.com/office/powerpoint/2010/main" val="24471547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ue Layout - Tilte an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5EBFE-964E-4DA8-81BB-6F0601C086E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Rectangle 6">
            <a:extLst>
              <a:ext uri="{FF2B5EF4-FFF2-40B4-BE49-F238E27FC236}">
                <a16:creationId xmlns:a16="http://schemas.microsoft.com/office/drawing/2014/main" id="{44D45039-F903-4574-A6B7-8457F81F6953}"/>
              </a:ext>
            </a:extLst>
          </p:cNvPr>
          <p:cNvSpPr/>
          <p:nvPr userDrawn="1"/>
        </p:nvSpPr>
        <p:spPr>
          <a:xfrm>
            <a:off x="1" y="0"/>
            <a:ext cx="9144000" cy="4048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F7D9EBB6-6E60-4CA5-8357-6D7EC52AA61A}"/>
              </a:ext>
            </a:extLst>
          </p:cNvPr>
          <p:cNvSpPr>
            <a:spLocks noGrp="1"/>
          </p:cNvSpPr>
          <p:nvPr>
            <p:ph type="dt" sz="half" idx="10"/>
          </p:nvPr>
        </p:nvSpPr>
        <p:spPr/>
        <p:txBody>
          <a:bodyPr/>
          <a:lstStyle/>
          <a:p>
            <a:fld id="{929A23C0-C451-4217-82E8-A0A67352D97F}" type="datetime1">
              <a:rPr lang="en-US"/>
              <a:pPr/>
              <a:t>5/25/2023</a:t>
            </a:fld>
            <a:endParaRPr dirty="0"/>
          </a:p>
        </p:txBody>
      </p:sp>
      <p:sp>
        <p:nvSpPr>
          <p:cNvPr id="4" name="Footer Placeholder 3">
            <a:extLst>
              <a:ext uri="{FF2B5EF4-FFF2-40B4-BE49-F238E27FC236}">
                <a16:creationId xmlns:a16="http://schemas.microsoft.com/office/drawing/2014/main" id="{67A3AD2E-41EE-4067-A845-2F32AB57CB23}"/>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F2175720-87E1-4F51-95F1-F7561C7A5292}"/>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9" name="Text Placeholder 8">
            <a:extLst>
              <a:ext uri="{FF2B5EF4-FFF2-40B4-BE49-F238E27FC236}">
                <a16:creationId xmlns:a16="http://schemas.microsoft.com/office/drawing/2014/main" id="{6D0FB40C-46FA-4EF4-B44D-AAC36CFA989F}"/>
              </a:ext>
            </a:extLst>
          </p:cNvPr>
          <p:cNvSpPr>
            <a:spLocks noGrp="1"/>
          </p:cNvSpPr>
          <p:nvPr>
            <p:ph type="body" sz="quarter" idx="13" hasCustomPrompt="1"/>
          </p:nvPr>
        </p:nvSpPr>
        <p:spPr>
          <a:xfrm>
            <a:off x="324000" y="3247200"/>
            <a:ext cx="1069200" cy="615600"/>
          </a:xfrm>
        </p:spPr>
        <p:txBody>
          <a:bodyPr/>
          <a:lstStyle>
            <a:lvl1pPr>
              <a:defRPr sz="800">
                <a:solidFill>
                  <a:schemeClr val="bg1"/>
                </a:solidFill>
              </a:defRPr>
            </a:lvl1pPr>
            <a:lvl2pPr marL="0" indent="0">
              <a:buNone/>
              <a:defRPr>
                <a:solidFill>
                  <a:schemeClr val="bg1"/>
                </a:solidFill>
              </a:defRPr>
            </a:lvl2pPr>
          </a:lstStyle>
          <a:p>
            <a:pPr lvl="0"/>
            <a:r>
              <a:rPr lang="en-US" dirty="0"/>
              <a:t>Country name</a:t>
            </a:r>
          </a:p>
          <a:p>
            <a:pPr lvl="1"/>
            <a:endParaRPr lang="en-GB" dirty="0"/>
          </a:p>
        </p:txBody>
      </p:sp>
      <p:sp>
        <p:nvSpPr>
          <p:cNvPr id="11" name="Text Placeholder 10">
            <a:extLst>
              <a:ext uri="{FF2B5EF4-FFF2-40B4-BE49-F238E27FC236}">
                <a16:creationId xmlns:a16="http://schemas.microsoft.com/office/drawing/2014/main" id="{2F26D659-2D09-4BBD-98E2-9893B3A2F8AC}"/>
              </a:ext>
            </a:extLst>
          </p:cNvPr>
          <p:cNvSpPr>
            <a:spLocks noGrp="1"/>
          </p:cNvSpPr>
          <p:nvPr>
            <p:ph type="body" sz="quarter" idx="14"/>
          </p:nvPr>
        </p:nvSpPr>
        <p:spPr>
          <a:xfrm>
            <a:off x="316800" y="4291200"/>
            <a:ext cx="4161600" cy="331200"/>
          </a:xfrm>
        </p:spPr>
        <p:txBody>
          <a:bodyPr>
            <a:normAutofit/>
          </a:bodyPr>
          <a:lstStyle>
            <a:lvl1pPr>
              <a:defRPr sz="1600">
                <a:solidFill>
                  <a:schemeClr val="tx2"/>
                </a:solidFill>
                <a:latin typeface="+mj-lt"/>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EF5C680C-3812-4D9D-AF47-92E6645B5695}"/>
              </a:ext>
            </a:extLst>
          </p:cNvPr>
          <p:cNvSpPr>
            <a:spLocks noGrp="1"/>
          </p:cNvSpPr>
          <p:nvPr>
            <p:ph type="body" sz="quarter" idx="15" hasCustomPrompt="1"/>
          </p:nvPr>
        </p:nvSpPr>
        <p:spPr>
          <a:xfrm>
            <a:off x="4629600" y="4291200"/>
            <a:ext cx="4194000" cy="331200"/>
          </a:xfrm>
        </p:spPr>
        <p:txBody>
          <a:bodyPr>
            <a:normAutofit/>
          </a:bodyPr>
          <a:lstStyle>
            <a:lvl1pPr>
              <a:defRPr sz="1200"/>
            </a:lvl1pPr>
            <a:lvl2pPr marL="0" indent="0">
              <a:buNone/>
              <a:defRPr/>
            </a:lvl2pPr>
          </a:lstStyle>
          <a:p>
            <a:pPr lvl="0"/>
            <a:r>
              <a:rPr lang="en-US" dirty="0"/>
              <a:t>Body text</a:t>
            </a:r>
          </a:p>
        </p:txBody>
      </p:sp>
      <p:grpSp>
        <p:nvGrpSpPr>
          <p:cNvPr id="14" name="Group 13">
            <a:extLst>
              <a:ext uri="{FF2B5EF4-FFF2-40B4-BE49-F238E27FC236}">
                <a16:creationId xmlns:a16="http://schemas.microsoft.com/office/drawing/2014/main" id="{2C9C2E2C-4AC0-454F-8514-695EA6A7FBBA}"/>
              </a:ext>
            </a:extLst>
          </p:cNvPr>
          <p:cNvGrpSpPr/>
          <p:nvPr userDrawn="1"/>
        </p:nvGrpSpPr>
        <p:grpSpPr>
          <a:xfrm>
            <a:off x="323850" y="233362"/>
            <a:ext cx="321261" cy="522316"/>
            <a:chOff x="-3513606" y="270529"/>
            <a:chExt cx="1671638" cy="2717801"/>
          </a:xfrm>
        </p:grpSpPr>
        <p:sp>
          <p:nvSpPr>
            <p:cNvPr id="15" name="Freeform 5">
              <a:extLst>
                <a:ext uri="{FF2B5EF4-FFF2-40B4-BE49-F238E27FC236}">
                  <a16:creationId xmlns:a16="http://schemas.microsoft.com/office/drawing/2014/main" id="{4C1EBBA6-B034-40EE-A81D-2F7C9B4F936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6">
              <a:extLst>
                <a:ext uri="{FF2B5EF4-FFF2-40B4-BE49-F238E27FC236}">
                  <a16:creationId xmlns:a16="http://schemas.microsoft.com/office/drawing/2014/main" id="{EC515800-A036-4FCB-8379-575343898279}"/>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Freeform 7">
              <a:extLst>
                <a:ext uri="{FF2B5EF4-FFF2-40B4-BE49-F238E27FC236}">
                  <a16:creationId xmlns:a16="http://schemas.microsoft.com/office/drawing/2014/main" id="{CB06EC39-8955-41EC-84B0-CF61EBAC80E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245518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amp;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7DC009-70F6-4F24-9A70-D8783A7F9A2F}"/>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Date Placeholder 2">
            <a:extLst>
              <a:ext uri="{FF2B5EF4-FFF2-40B4-BE49-F238E27FC236}">
                <a16:creationId xmlns:a16="http://schemas.microsoft.com/office/drawing/2014/main" id="{FE42DB91-F56E-44CE-95AC-6C9B5FB8D752}"/>
              </a:ext>
            </a:extLst>
          </p:cNvPr>
          <p:cNvSpPr>
            <a:spLocks noGrp="1"/>
          </p:cNvSpPr>
          <p:nvPr>
            <p:ph type="dt" sz="half" idx="10"/>
          </p:nvPr>
        </p:nvSpPr>
        <p:spPr/>
        <p:txBody>
          <a:bodyPr/>
          <a:lstStyle>
            <a:lvl1pPr>
              <a:defRPr>
                <a:solidFill>
                  <a:schemeClr val="bg1"/>
                </a:solidFill>
              </a:defRPr>
            </a:lvl1pPr>
          </a:lstStyle>
          <a:p>
            <a:fld id="{ECBD39E8-9075-4D09-BCE0-FCCE69511DB1}"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13A82683-CCED-4B80-AB8A-FFAACD49775F}"/>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E9983FAC-3460-47FC-A354-50D4574E33C0}"/>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7" name="Group 6">
            <a:extLst>
              <a:ext uri="{FF2B5EF4-FFF2-40B4-BE49-F238E27FC236}">
                <a16:creationId xmlns:a16="http://schemas.microsoft.com/office/drawing/2014/main" id="{E6F42FAA-6884-4BFE-86BF-2484EA2F889F}"/>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7F9AC876-1F45-498B-9845-3EA7264F701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7046A8F9-7E6E-43CD-991F-2B2620914B88}"/>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9C18856-9203-490C-BFB1-AF3CEA0A274B}"/>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1" name="Text Placeholder 8">
            <a:extLst>
              <a:ext uri="{FF2B5EF4-FFF2-40B4-BE49-F238E27FC236}">
                <a16:creationId xmlns:a16="http://schemas.microsoft.com/office/drawing/2014/main" id="{5FFEC487-41AD-4CDB-8179-89EEC7B85F45}"/>
              </a:ext>
            </a:extLst>
          </p:cNvPr>
          <p:cNvSpPr>
            <a:spLocks noGrp="1"/>
          </p:cNvSpPr>
          <p:nvPr>
            <p:ph type="body" sz="quarter" idx="43" hasCustomPrompt="1"/>
          </p:nvPr>
        </p:nvSpPr>
        <p:spPr>
          <a:xfrm>
            <a:off x="2735263" y="987424"/>
            <a:ext cx="6084887" cy="23832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2" name="Text Placeholder 10">
            <a:extLst>
              <a:ext uri="{FF2B5EF4-FFF2-40B4-BE49-F238E27FC236}">
                <a16:creationId xmlns:a16="http://schemas.microsoft.com/office/drawing/2014/main" id="{4CE5A45B-CB90-430B-AF44-54A22E1DE44A}"/>
              </a:ext>
            </a:extLst>
          </p:cNvPr>
          <p:cNvSpPr>
            <a:spLocks noGrp="1"/>
          </p:cNvSpPr>
          <p:nvPr>
            <p:ph type="body" sz="quarter" idx="44" hasCustomPrompt="1"/>
          </p:nvPr>
        </p:nvSpPr>
        <p:spPr>
          <a:xfrm>
            <a:off x="2735263" y="3628800"/>
            <a:ext cx="6084887" cy="415925"/>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Tree>
    <p:extLst>
      <p:ext uri="{BB962C8B-B14F-4D97-AF65-F5344CB8AC3E}">
        <p14:creationId xmlns:p14="http://schemas.microsoft.com/office/powerpoint/2010/main" val="6736917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ap, Q&amp;A ">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5EBFE-964E-4DA8-81BB-6F0601C086E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Rectangle 6">
            <a:extLst>
              <a:ext uri="{FF2B5EF4-FFF2-40B4-BE49-F238E27FC236}">
                <a16:creationId xmlns:a16="http://schemas.microsoft.com/office/drawing/2014/main" id="{44D45039-F903-4574-A6B7-8457F81F6953}"/>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F7D9EBB6-6E60-4CA5-8357-6D7EC52AA61A}"/>
              </a:ext>
            </a:extLst>
          </p:cNvPr>
          <p:cNvSpPr>
            <a:spLocks noGrp="1"/>
          </p:cNvSpPr>
          <p:nvPr>
            <p:ph type="dt" sz="half" idx="10"/>
          </p:nvPr>
        </p:nvSpPr>
        <p:spPr/>
        <p:txBody>
          <a:bodyPr/>
          <a:lstStyle>
            <a:lvl1pPr>
              <a:defRPr>
                <a:solidFill>
                  <a:schemeClr val="bg1"/>
                </a:solidFill>
              </a:defRPr>
            </a:lvl1pPr>
          </a:lstStyle>
          <a:p>
            <a:fld id="{5CBAA6DC-64FE-4441-B0B5-A984042F69BB}"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67A3AD2E-41EE-4067-A845-2F32AB57CB23}"/>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F2175720-87E1-4F51-95F1-F7561C7A5292}"/>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9" name="Text Placeholder 8">
            <a:extLst>
              <a:ext uri="{FF2B5EF4-FFF2-40B4-BE49-F238E27FC236}">
                <a16:creationId xmlns:a16="http://schemas.microsoft.com/office/drawing/2014/main" id="{6D0FB40C-46FA-4EF4-B44D-AAC36CFA989F}"/>
              </a:ext>
            </a:extLst>
          </p:cNvPr>
          <p:cNvSpPr>
            <a:spLocks noGrp="1"/>
          </p:cNvSpPr>
          <p:nvPr>
            <p:ph type="body" sz="quarter" idx="13" hasCustomPrompt="1"/>
          </p:nvPr>
        </p:nvSpPr>
        <p:spPr>
          <a:xfrm>
            <a:off x="324000" y="3247200"/>
            <a:ext cx="1069200" cy="615600"/>
          </a:xfrm>
        </p:spPr>
        <p:txBody>
          <a:bodyPr/>
          <a:lstStyle>
            <a:lvl1pPr>
              <a:defRPr sz="800">
                <a:solidFill>
                  <a:schemeClr val="bg1"/>
                </a:solidFill>
              </a:defRPr>
            </a:lvl1pPr>
            <a:lvl2pPr marL="0" indent="0">
              <a:buNone/>
              <a:defRPr>
                <a:solidFill>
                  <a:schemeClr val="bg1"/>
                </a:solidFill>
              </a:defRPr>
            </a:lvl2pPr>
          </a:lstStyle>
          <a:p>
            <a:pPr lvl="0"/>
            <a:r>
              <a:rPr lang="en-US" dirty="0"/>
              <a:t>Country name</a:t>
            </a:r>
          </a:p>
          <a:p>
            <a:pPr lvl="1"/>
            <a:endParaRPr lang="en-GB" dirty="0"/>
          </a:p>
        </p:txBody>
      </p:sp>
      <p:grpSp>
        <p:nvGrpSpPr>
          <p:cNvPr id="14" name="Group 13">
            <a:extLst>
              <a:ext uri="{FF2B5EF4-FFF2-40B4-BE49-F238E27FC236}">
                <a16:creationId xmlns:a16="http://schemas.microsoft.com/office/drawing/2014/main" id="{2C9C2E2C-4AC0-454F-8514-695EA6A7FBBA}"/>
              </a:ext>
            </a:extLst>
          </p:cNvPr>
          <p:cNvGrpSpPr/>
          <p:nvPr userDrawn="1"/>
        </p:nvGrpSpPr>
        <p:grpSpPr>
          <a:xfrm>
            <a:off x="323850" y="233362"/>
            <a:ext cx="321261" cy="522316"/>
            <a:chOff x="-3513606" y="270529"/>
            <a:chExt cx="1671638" cy="2717801"/>
          </a:xfrm>
        </p:grpSpPr>
        <p:sp>
          <p:nvSpPr>
            <p:cNvPr id="15" name="Freeform 5">
              <a:extLst>
                <a:ext uri="{FF2B5EF4-FFF2-40B4-BE49-F238E27FC236}">
                  <a16:creationId xmlns:a16="http://schemas.microsoft.com/office/drawing/2014/main" id="{4C1EBBA6-B034-40EE-A81D-2F7C9B4F936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6">
              <a:extLst>
                <a:ext uri="{FF2B5EF4-FFF2-40B4-BE49-F238E27FC236}">
                  <a16:creationId xmlns:a16="http://schemas.microsoft.com/office/drawing/2014/main" id="{EC515800-A036-4FCB-8379-575343898279}"/>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Freeform 7">
              <a:extLst>
                <a:ext uri="{FF2B5EF4-FFF2-40B4-BE49-F238E27FC236}">
                  <a16:creationId xmlns:a16="http://schemas.microsoft.com/office/drawing/2014/main" id="{CB06EC39-8955-41EC-84B0-CF61EBAC80E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34874305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DEDAE5-0FD4-44FE-A85E-759428EB715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Date Placeholder 2">
            <a:extLst>
              <a:ext uri="{FF2B5EF4-FFF2-40B4-BE49-F238E27FC236}">
                <a16:creationId xmlns:a16="http://schemas.microsoft.com/office/drawing/2014/main" id="{AB2CDEE8-151E-4D41-89C2-E6FF81A44386}"/>
              </a:ext>
            </a:extLst>
          </p:cNvPr>
          <p:cNvSpPr>
            <a:spLocks noGrp="1"/>
          </p:cNvSpPr>
          <p:nvPr>
            <p:ph type="dt" sz="half" idx="10"/>
          </p:nvPr>
        </p:nvSpPr>
        <p:spPr/>
        <p:txBody>
          <a:bodyPr/>
          <a:lstStyle/>
          <a:p>
            <a:fld id="{7B0220BA-86DE-4DA9-BB9E-85EB13B8D444}" type="datetime1">
              <a:rPr lang="en-US"/>
              <a:pPr/>
              <a:t>5/25/2023</a:t>
            </a:fld>
            <a:endParaRPr dirty="0"/>
          </a:p>
        </p:txBody>
      </p:sp>
      <p:sp>
        <p:nvSpPr>
          <p:cNvPr id="4" name="Footer Placeholder 3">
            <a:extLst>
              <a:ext uri="{FF2B5EF4-FFF2-40B4-BE49-F238E27FC236}">
                <a16:creationId xmlns:a16="http://schemas.microsoft.com/office/drawing/2014/main" id="{F557C5C5-AF97-40C6-AEC5-54D1F5FB0D4A}"/>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5FAF1169-050B-4604-A3CE-30B241B659F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grpSp>
        <p:nvGrpSpPr>
          <p:cNvPr id="12" name="Group 11">
            <a:extLst>
              <a:ext uri="{FF2B5EF4-FFF2-40B4-BE49-F238E27FC236}">
                <a16:creationId xmlns:a16="http://schemas.microsoft.com/office/drawing/2014/main" id="{0A32BB3F-8AE1-4A2C-9F97-2E9CFA871C4E}"/>
              </a:ext>
            </a:extLst>
          </p:cNvPr>
          <p:cNvGrpSpPr/>
          <p:nvPr userDrawn="1"/>
        </p:nvGrpSpPr>
        <p:grpSpPr>
          <a:xfrm>
            <a:off x="4079484" y="1471359"/>
            <a:ext cx="1044000" cy="1692000"/>
            <a:chOff x="-3513606" y="270529"/>
            <a:chExt cx="1671638" cy="2717801"/>
          </a:xfrm>
        </p:grpSpPr>
        <p:sp>
          <p:nvSpPr>
            <p:cNvPr id="13" name="Freeform 5">
              <a:extLst>
                <a:ext uri="{FF2B5EF4-FFF2-40B4-BE49-F238E27FC236}">
                  <a16:creationId xmlns:a16="http://schemas.microsoft.com/office/drawing/2014/main" id="{EBF762FE-FFB5-44B8-AFAC-2C6B26124D5E}"/>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6">
              <a:extLst>
                <a:ext uri="{FF2B5EF4-FFF2-40B4-BE49-F238E27FC236}">
                  <a16:creationId xmlns:a16="http://schemas.microsoft.com/office/drawing/2014/main" id="{F67B798A-D4EC-4B26-BF43-71EE48FBDCF7}"/>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7">
              <a:extLst>
                <a:ext uri="{FF2B5EF4-FFF2-40B4-BE49-F238E27FC236}">
                  <a16:creationId xmlns:a16="http://schemas.microsoft.com/office/drawing/2014/main" id="{C9DF1D74-FEA2-4B89-BBC6-52541390EB7A}"/>
                </a:ext>
              </a:extLst>
            </p:cNvPr>
            <p:cNvSpPr>
              <a:spLocks noEditPoints="1"/>
            </p:cNvSpPr>
            <p:nvPr/>
          </p:nvSpPr>
          <p:spPr bwMode="auto">
            <a:xfrm>
              <a:off x="-3289768" y="441980"/>
              <a:ext cx="1236662" cy="2378074"/>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7" name="Text Placeholder 16">
            <a:extLst>
              <a:ext uri="{FF2B5EF4-FFF2-40B4-BE49-F238E27FC236}">
                <a16:creationId xmlns:a16="http://schemas.microsoft.com/office/drawing/2014/main" id="{AF79E64A-4F7F-4C3D-9F78-DA6F2D8592B9}"/>
              </a:ext>
            </a:extLst>
          </p:cNvPr>
          <p:cNvSpPr>
            <a:spLocks noGrp="1"/>
          </p:cNvSpPr>
          <p:nvPr>
            <p:ph type="body" sz="quarter" idx="13" hasCustomPrompt="1"/>
          </p:nvPr>
        </p:nvSpPr>
        <p:spPr>
          <a:xfrm>
            <a:off x="323850" y="3382963"/>
            <a:ext cx="8496300" cy="665162"/>
          </a:xfrm>
        </p:spPr>
        <p:txBody>
          <a:bodyPr>
            <a:normAutofit/>
          </a:bodyPr>
          <a:lstStyle>
            <a:lvl1pPr algn="ctr">
              <a:defRPr sz="1800">
                <a:latin typeface="+mj-lt"/>
              </a:defRPr>
            </a:lvl1pPr>
            <a:lvl2pPr marL="0" indent="0">
              <a:buNone/>
              <a:defRPr/>
            </a:lvl2pPr>
          </a:lstStyle>
          <a:p>
            <a:pPr lvl="0"/>
            <a:r>
              <a:rPr lang="en-US" dirty="0"/>
              <a:t>Click to add text</a:t>
            </a:r>
          </a:p>
        </p:txBody>
      </p:sp>
    </p:spTree>
    <p:extLst>
      <p:ext uri="{BB962C8B-B14F-4D97-AF65-F5344CB8AC3E}">
        <p14:creationId xmlns:p14="http://schemas.microsoft.com/office/powerpoint/2010/main" val="3390231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F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AF729BD1-2E14-47A4-8655-F205839A3D18}"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2021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714400" y="892800"/>
            <a:ext cx="766800" cy="676800"/>
          </a:xfrm>
        </p:spPr>
        <p:txBody>
          <a:bodyPr anchor="ctr" anchorCtr="0">
            <a:noAutofit/>
          </a:bodyPr>
          <a:lstStyle>
            <a:lvl1pPr algn="r">
              <a:defRPr sz="4400" spc="400" baseline="0">
                <a:solidFill>
                  <a:srgbClr val="E21D60"/>
                </a:solidFill>
                <a:latin typeface="RR Pioneer Light Condensed" panose="020B0306050201060103" pitchFamily="34" charset="0"/>
              </a:defRPr>
            </a:lvl1pPr>
          </a:lstStyle>
          <a:p>
            <a:pPr lvl="0"/>
            <a:r>
              <a:rPr lang="en-US" dirty="0"/>
              <a:t>XX</a:t>
            </a:r>
          </a:p>
        </p:txBody>
      </p:sp>
      <p:sp>
        <p:nvSpPr>
          <p:cNvPr id="15" name="Text Placeholder 17">
            <a:extLst>
              <a:ext uri="{FF2B5EF4-FFF2-40B4-BE49-F238E27FC236}">
                <a16:creationId xmlns:a16="http://schemas.microsoft.com/office/drawing/2014/main" id="{B4DE9B5E-37A7-40D8-8ACF-3DCE9F9964B4}"/>
              </a:ext>
            </a:extLst>
          </p:cNvPr>
          <p:cNvSpPr>
            <a:spLocks noGrp="1"/>
          </p:cNvSpPr>
          <p:nvPr>
            <p:ph type="body" sz="quarter" idx="14" hasCustomPrompt="1"/>
          </p:nvPr>
        </p:nvSpPr>
        <p:spPr>
          <a:xfrm>
            <a:off x="3603600" y="9864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714400" y="1832400"/>
            <a:ext cx="766800" cy="676800"/>
          </a:xfrm>
        </p:spPr>
        <p:txBody>
          <a:bodyPr anchor="ctr" anchorCtr="0">
            <a:noAutofit/>
          </a:bodyPr>
          <a:lstStyle>
            <a:lvl1pPr algn="r">
              <a:defRPr sz="4400" spc="400" baseline="0">
                <a:solidFill>
                  <a:schemeClr val="bg2"/>
                </a:solidFill>
                <a:latin typeface="RR Pioneer Light Condensed" panose="020B0306050201060103" pitchFamily="34" charset="0"/>
              </a:defRPr>
            </a:lvl1pPr>
          </a:lstStyle>
          <a:p>
            <a:pPr lvl="0"/>
            <a:r>
              <a:rPr lang="en-US" dirty="0"/>
              <a:t>XX</a:t>
            </a:r>
          </a:p>
        </p:txBody>
      </p:sp>
      <p:sp>
        <p:nvSpPr>
          <p:cNvPr id="17" name="Text Placeholder 17">
            <a:extLst>
              <a:ext uri="{FF2B5EF4-FFF2-40B4-BE49-F238E27FC236}">
                <a16:creationId xmlns:a16="http://schemas.microsoft.com/office/drawing/2014/main" id="{D40E0593-EB9B-4A05-80F6-A08DEB72D21D}"/>
              </a:ext>
            </a:extLst>
          </p:cNvPr>
          <p:cNvSpPr>
            <a:spLocks noGrp="1"/>
          </p:cNvSpPr>
          <p:nvPr>
            <p:ph type="body" sz="quarter" idx="16" hasCustomPrompt="1"/>
          </p:nvPr>
        </p:nvSpPr>
        <p:spPr>
          <a:xfrm>
            <a:off x="3603600" y="1926000"/>
            <a:ext cx="52164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714400" y="2772000"/>
            <a:ext cx="766800" cy="676800"/>
          </a:xfrm>
        </p:spPr>
        <p:txBody>
          <a:bodyPr anchor="ctr" anchorCtr="0">
            <a:noAutofit/>
          </a:bodyPr>
          <a:lstStyle>
            <a:lvl1pPr algn="r">
              <a:defRPr sz="4400" spc="400" baseline="0">
                <a:solidFill>
                  <a:schemeClr val="accent3"/>
                </a:solidFill>
                <a:latin typeface="RR Pioneer Light Condensed" panose="020B0306050201060103" pitchFamily="34" charset="0"/>
              </a:defRPr>
            </a:lvl1pPr>
          </a:lstStyle>
          <a:p>
            <a:pPr lvl="0"/>
            <a:r>
              <a:rPr lang="en-US" dirty="0"/>
              <a:t>XX</a:t>
            </a:r>
          </a:p>
        </p:txBody>
      </p:sp>
      <p:sp>
        <p:nvSpPr>
          <p:cNvPr id="19" name="Text Placeholder 17">
            <a:extLst>
              <a:ext uri="{FF2B5EF4-FFF2-40B4-BE49-F238E27FC236}">
                <a16:creationId xmlns:a16="http://schemas.microsoft.com/office/drawing/2014/main" id="{EF7B9319-A865-41BA-A7C5-F298FBFA042C}"/>
              </a:ext>
            </a:extLst>
          </p:cNvPr>
          <p:cNvSpPr>
            <a:spLocks noGrp="1"/>
          </p:cNvSpPr>
          <p:nvPr>
            <p:ph type="body" sz="quarter" idx="18" hasCustomPrompt="1"/>
          </p:nvPr>
        </p:nvSpPr>
        <p:spPr>
          <a:xfrm>
            <a:off x="3603600" y="28620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714400" y="3711600"/>
            <a:ext cx="766800" cy="676800"/>
          </a:xfrm>
        </p:spPr>
        <p:txBody>
          <a:bodyPr anchor="ctr" anchorCtr="0">
            <a:noAutofit/>
          </a:bodyPr>
          <a:lstStyle>
            <a:lvl1pPr algn="r">
              <a:defRPr sz="4400" spc="400" baseline="0">
                <a:solidFill>
                  <a:schemeClr val="accent6"/>
                </a:solidFill>
                <a:latin typeface="RR Pioneer Light Condensed" panose="020B0306050201060103" pitchFamily="34" charset="0"/>
              </a:defRPr>
            </a:lvl1pPr>
          </a:lstStyle>
          <a:p>
            <a:pPr lvl="0"/>
            <a:r>
              <a:rPr lang="en-US" dirty="0"/>
              <a:t>XX</a:t>
            </a:r>
          </a:p>
        </p:txBody>
      </p:sp>
      <p:sp>
        <p:nvSpPr>
          <p:cNvPr id="21" name="Text Placeholder 17">
            <a:extLst>
              <a:ext uri="{FF2B5EF4-FFF2-40B4-BE49-F238E27FC236}">
                <a16:creationId xmlns:a16="http://schemas.microsoft.com/office/drawing/2014/main" id="{A99FD2FE-C1D1-4613-80A2-068D29011B5C}"/>
              </a:ext>
            </a:extLst>
          </p:cNvPr>
          <p:cNvSpPr>
            <a:spLocks noGrp="1"/>
          </p:cNvSpPr>
          <p:nvPr>
            <p:ph type="body" sz="quarter" idx="20" hasCustomPrompt="1"/>
          </p:nvPr>
        </p:nvSpPr>
        <p:spPr>
          <a:xfrm>
            <a:off x="3603600" y="38016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grpSp>
        <p:nvGrpSpPr>
          <p:cNvPr id="22" name="Group 21">
            <a:extLst>
              <a:ext uri="{FF2B5EF4-FFF2-40B4-BE49-F238E27FC236}">
                <a16:creationId xmlns:a16="http://schemas.microsoft.com/office/drawing/2014/main" id="{0CAFC836-4963-47F9-BC3B-0B6C1DAD7896}"/>
              </a:ext>
            </a:extLst>
          </p:cNvPr>
          <p:cNvGrpSpPr/>
          <p:nvPr userDrawn="1"/>
        </p:nvGrpSpPr>
        <p:grpSpPr>
          <a:xfrm>
            <a:off x="323850" y="233362"/>
            <a:ext cx="321261" cy="522316"/>
            <a:chOff x="-3513606" y="270529"/>
            <a:chExt cx="1671638" cy="2717801"/>
          </a:xfrm>
        </p:grpSpPr>
        <p:sp>
          <p:nvSpPr>
            <p:cNvPr id="23" name="Freeform 5">
              <a:extLst>
                <a:ext uri="{FF2B5EF4-FFF2-40B4-BE49-F238E27FC236}">
                  <a16:creationId xmlns:a16="http://schemas.microsoft.com/office/drawing/2014/main" id="{7ABDE79D-B0E6-4DC4-A845-5453921063DE}"/>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4" name="Freeform 6">
              <a:extLst>
                <a:ext uri="{FF2B5EF4-FFF2-40B4-BE49-F238E27FC236}">
                  <a16:creationId xmlns:a16="http://schemas.microsoft.com/office/drawing/2014/main" id="{62E61D16-AB74-4296-9622-4354B32EAA73}"/>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5" name="Freeform 7">
              <a:extLst>
                <a:ext uri="{FF2B5EF4-FFF2-40B4-BE49-F238E27FC236}">
                  <a16:creationId xmlns:a16="http://schemas.microsoft.com/office/drawing/2014/main" id="{A4C0366C-9625-4286-9F70-64F6B3DBB94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33638021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EB6-0EEE-4BBB-B4A6-72BF5D802D88}"/>
              </a:ext>
            </a:extLst>
          </p:cNvPr>
          <p:cNvSpPr/>
          <p:nvPr userDrawn="1"/>
        </p:nvSpPr>
        <p:spPr>
          <a:xfrm>
            <a:off x="2268538" y="0"/>
            <a:ext cx="687546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FFFFFF"/>
              </a:solidFill>
            </a:endParaRPr>
          </a:p>
        </p:txBody>
      </p:sp>
      <p:sp>
        <p:nvSpPr>
          <p:cNvPr id="2" name="Title 1">
            <a:extLst>
              <a:ext uri="{FF2B5EF4-FFF2-40B4-BE49-F238E27FC236}">
                <a16:creationId xmlns:a16="http://schemas.microsoft.com/office/drawing/2014/main" id="{336AA855-7E6E-4927-A811-F63C0750684E}"/>
              </a:ext>
            </a:extLst>
          </p:cNvPr>
          <p:cNvSpPr>
            <a:spLocks noGrp="1"/>
          </p:cNvSpPr>
          <p:nvPr>
            <p:ph type="ctrTitle" hasCustomPrompt="1"/>
          </p:nvPr>
        </p:nvSpPr>
        <p:spPr>
          <a:xfrm>
            <a:off x="2735262" y="1634400"/>
            <a:ext cx="6084887" cy="424800"/>
          </a:xfrm>
        </p:spPr>
        <p:txBody>
          <a:bodyPr anchor="b">
            <a:noAutofit/>
          </a:bodyPr>
          <a:lstStyle>
            <a:lvl1pPr algn="l">
              <a:defRPr sz="3200">
                <a:solidFill>
                  <a:schemeClr val="bg1"/>
                </a:solidFill>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2145600"/>
            <a:ext cx="6084000" cy="334800"/>
          </a:xfrm>
        </p:spPr>
        <p:txBody>
          <a:bodyPr>
            <a:noAutofit/>
          </a:bodyPr>
          <a:lstStyle>
            <a:lvl1pPr marL="0" indent="0" algn="l">
              <a:buNone/>
              <a:defRPr lang="en-US" sz="2000" kern="1200" dirty="0">
                <a:solidFill>
                  <a:schemeClr val="tx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39D434FC-96CE-4780-AAED-545A26CDF9E2}"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lvl1pPr>
              <a:defRPr lang="en-GB"/>
            </a:lvl1pPr>
          </a:lstStyle>
          <a:p>
            <a:endParaRPr lang="en-GB"/>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7" name="Group 6">
            <a:extLst>
              <a:ext uri="{FF2B5EF4-FFF2-40B4-BE49-F238E27FC236}">
                <a16:creationId xmlns:a16="http://schemas.microsoft.com/office/drawing/2014/main" id="{86C48FDF-A71D-4C3F-941C-7810A66ADD6B}"/>
              </a:ext>
            </a:extLst>
          </p:cNvPr>
          <p:cNvGrpSpPr/>
          <p:nvPr userDrawn="1"/>
        </p:nvGrpSpPr>
        <p:grpSpPr>
          <a:xfrm>
            <a:off x="765730" y="1672590"/>
            <a:ext cx="719435" cy="1169680"/>
            <a:chOff x="-3513606" y="270529"/>
            <a:chExt cx="1671638" cy="2717801"/>
          </a:xfrm>
        </p:grpSpPr>
        <p:sp>
          <p:nvSpPr>
            <p:cNvPr id="8" name="Freeform 5">
              <a:extLst>
                <a:ext uri="{FF2B5EF4-FFF2-40B4-BE49-F238E27FC236}">
                  <a16:creationId xmlns:a16="http://schemas.microsoft.com/office/drawing/2014/main" id="{00243F37-DF11-45EB-AE4F-DFEC6F84A10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9237F685-2071-4F45-97B9-11A4847704A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5FD398A-E096-4E6E-89DC-100A542433C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25668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2898000"/>
            <a:ext cx="6083300" cy="244800"/>
          </a:xfrm>
        </p:spPr>
        <p:txBody>
          <a:bodyPr>
            <a:normAutofit/>
          </a:bodyPr>
          <a:lstStyle>
            <a:lvl1pPr>
              <a:defRPr sz="1000">
                <a:solidFill>
                  <a:schemeClr val="bg1"/>
                </a:solidFill>
              </a:defRPr>
            </a:lvl1pPr>
          </a:lstStyle>
          <a:p>
            <a:pPr lvl="0"/>
            <a:r>
              <a:rPr lang="en-US" dirty="0"/>
              <a:t>XX Month XXXX</a:t>
            </a:r>
          </a:p>
        </p:txBody>
      </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spTree>
    <p:custDataLst>
      <p:tags r:id="rId1"/>
    </p:custDataLst>
    <p:extLst>
      <p:ext uri="{BB962C8B-B14F-4D97-AF65-F5344CB8AC3E}">
        <p14:creationId xmlns:p14="http://schemas.microsoft.com/office/powerpoint/2010/main" val="2161209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page - Export contro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EB6-0EEE-4BBB-B4A6-72BF5D802D88}"/>
              </a:ext>
            </a:extLst>
          </p:cNvPr>
          <p:cNvSpPr/>
          <p:nvPr userDrawn="1"/>
        </p:nvSpPr>
        <p:spPr>
          <a:xfrm>
            <a:off x="2268538" y="0"/>
            <a:ext cx="687546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FFFFFF"/>
              </a:solidFill>
            </a:endParaRPr>
          </a:p>
        </p:txBody>
      </p:sp>
      <p:sp>
        <p:nvSpPr>
          <p:cNvPr id="2" name="Title 1">
            <a:extLst>
              <a:ext uri="{FF2B5EF4-FFF2-40B4-BE49-F238E27FC236}">
                <a16:creationId xmlns:a16="http://schemas.microsoft.com/office/drawing/2014/main" id="{336AA855-7E6E-4927-A811-F63C0750684E}"/>
              </a:ext>
            </a:extLst>
          </p:cNvPr>
          <p:cNvSpPr>
            <a:spLocks noGrp="1"/>
          </p:cNvSpPr>
          <p:nvPr>
            <p:ph type="ctrTitle" hasCustomPrompt="1"/>
          </p:nvPr>
        </p:nvSpPr>
        <p:spPr>
          <a:xfrm>
            <a:off x="2735262" y="500400"/>
            <a:ext cx="6084000" cy="1249200"/>
          </a:xfrm>
        </p:spPr>
        <p:txBody>
          <a:bodyPr anchor="b">
            <a:noAutofit/>
          </a:bodyPr>
          <a:lstStyle>
            <a:lvl1pPr algn="l">
              <a:defRPr sz="3200">
                <a:solidFill>
                  <a:schemeClr val="bg1"/>
                </a:solidFill>
              </a:defRPr>
            </a:lvl1pPr>
          </a:lstStyle>
          <a:p>
            <a:r>
              <a:rPr lang="en-GB" dirty="0"/>
              <a:t>Click to edit</a:t>
            </a:r>
            <a:br>
              <a:rPr lang="en-GB" dirty="0"/>
            </a:br>
            <a:r>
              <a:rPr lang="en-GB" dirty="0"/>
              <a:t>Master title style</a:t>
            </a:r>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1796400"/>
            <a:ext cx="6084000" cy="334800"/>
          </a:xfrm>
        </p:spPr>
        <p:txBody>
          <a:bodyPr>
            <a:noAutofit/>
          </a:bodyPr>
          <a:lstStyle>
            <a:lvl1pPr marL="0" indent="0" algn="l">
              <a:buNone/>
              <a:defRPr lang="en-US" sz="2000" kern="1200" dirty="0">
                <a:solidFill>
                  <a:schemeClr val="tx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037ECA9A-1BE9-4E52-98B0-4F3A596BF324}"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7" name="Group 6">
            <a:extLst>
              <a:ext uri="{FF2B5EF4-FFF2-40B4-BE49-F238E27FC236}">
                <a16:creationId xmlns:a16="http://schemas.microsoft.com/office/drawing/2014/main" id="{86C48FDF-A71D-4C3F-941C-7810A66ADD6B}"/>
              </a:ext>
            </a:extLst>
          </p:cNvPr>
          <p:cNvGrpSpPr/>
          <p:nvPr userDrawn="1"/>
        </p:nvGrpSpPr>
        <p:grpSpPr>
          <a:xfrm>
            <a:off x="765730" y="1672590"/>
            <a:ext cx="719435" cy="1169680"/>
            <a:chOff x="-3513606" y="270529"/>
            <a:chExt cx="1671638" cy="2717801"/>
          </a:xfrm>
        </p:grpSpPr>
        <p:sp>
          <p:nvSpPr>
            <p:cNvPr id="8" name="Freeform 5">
              <a:extLst>
                <a:ext uri="{FF2B5EF4-FFF2-40B4-BE49-F238E27FC236}">
                  <a16:creationId xmlns:a16="http://schemas.microsoft.com/office/drawing/2014/main" id="{00243F37-DF11-45EB-AE4F-DFEC6F84A10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9237F685-2071-4F45-97B9-11A4847704A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5FD398A-E096-4E6E-89DC-100A542433C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21816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2473200"/>
            <a:ext cx="6083300" cy="244800"/>
          </a:xfrm>
        </p:spPr>
        <p:txBody>
          <a:bodyPr>
            <a:normAutofit/>
          </a:bodyPr>
          <a:lstStyle>
            <a:lvl1pPr>
              <a:defRPr sz="1000">
                <a:solidFill>
                  <a:schemeClr val="bg1"/>
                </a:solidFill>
              </a:defRPr>
            </a:lvl1pPr>
          </a:lstStyle>
          <a:p>
            <a:pPr lvl="0"/>
            <a:r>
              <a:rPr lang="en-US" dirty="0"/>
              <a:t>XX Month XXXX</a:t>
            </a:r>
          </a:p>
        </p:txBody>
      </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graphicFrame>
        <p:nvGraphicFramePr>
          <p:cNvPr id="17" name="Table 16">
            <a:extLst>
              <a:ext uri="{FF2B5EF4-FFF2-40B4-BE49-F238E27FC236}">
                <a16:creationId xmlns:a16="http://schemas.microsoft.com/office/drawing/2014/main" id="{23CD3FFE-B4FD-4319-BC0B-255BAFEF989F}"/>
              </a:ext>
            </a:extLst>
          </p:cNvPr>
          <p:cNvGraphicFramePr>
            <a:graphicFrameLocks noGrp="1"/>
          </p:cNvGraphicFramePr>
          <p:nvPr userDrawn="1">
            <p:extLst>
              <p:ext uri="{D42A27DB-BD31-4B8C-83A1-F6EECF244321}">
                <p14:modId xmlns:p14="http://schemas.microsoft.com/office/powerpoint/2010/main" val="1546263201"/>
              </p:ext>
            </p:extLst>
          </p:nvPr>
        </p:nvGraphicFramePr>
        <p:xfrm>
          <a:off x="2735262" y="2855690"/>
          <a:ext cx="6084888" cy="1095160"/>
        </p:xfrm>
        <a:graphic>
          <a:graphicData uri="http://schemas.openxmlformats.org/drawingml/2006/table">
            <a:tbl>
              <a:tblPr firstRow="1" bandRow="1"/>
              <a:tblGrid>
                <a:gridCol w="2028296">
                  <a:extLst>
                    <a:ext uri="{9D8B030D-6E8A-4147-A177-3AD203B41FA5}">
                      <a16:colId xmlns:a16="http://schemas.microsoft.com/office/drawing/2014/main" val="1311732103"/>
                    </a:ext>
                  </a:extLst>
                </a:gridCol>
                <a:gridCol w="2028296">
                  <a:extLst>
                    <a:ext uri="{9D8B030D-6E8A-4147-A177-3AD203B41FA5}">
                      <a16:colId xmlns:a16="http://schemas.microsoft.com/office/drawing/2014/main" val="2932825049"/>
                    </a:ext>
                  </a:extLst>
                </a:gridCol>
                <a:gridCol w="2028296">
                  <a:extLst>
                    <a:ext uri="{9D8B030D-6E8A-4147-A177-3AD203B41FA5}">
                      <a16:colId xmlns:a16="http://schemas.microsoft.com/office/drawing/2014/main" val="1377039470"/>
                    </a:ext>
                  </a:extLst>
                </a:gridCol>
              </a:tblGrid>
              <a:tr h="224068">
                <a:tc gridSpan="3">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This document is subject to the following Export Control Information</a:t>
                      </a:r>
                    </a:p>
                  </a:txBody>
                  <a:tcPr>
                    <a:lnL>
                      <a:noFill/>
                    </a:lnL>
                    <a:lnR>
                      <a:noFill/>
                    </a:lnR>
                    <a:lnT>
                      <a:noFill/>
                    </a:lnT>
                    <a:lnB>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11746911"/>
                  </a:ext>
                </a:extLst>
              </a:tr>
              <a:tr h="184654">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Country</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Export Classification</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Date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74109106"/>
                  </a:ext>
                </a:extLst>
              </a:tr>
              <a:tr h="318980">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83941994"/>
                  </a:ext>
                </a:extLst>
              </a:tr>
              <a:tr h="318980">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04885933"/>
                  </a:ext>
                </a:extLst>
              </a:tr>
            </a:tbl>
          </a:graphicData>
        </a:graphic>
      </p:graphicFrame>
      <p:sp>
        <p:nvSpPr>
          <p:cNvPr id="19" name="Text Placeholder 13">
            <a:extLst>
              <a:ext uri="{FF2B5EF4-FFF2-40B4-BE49-F238E27FC236}">
                <a16:creationId xmlns:a16="http://schemas.microsoft.com/office/drawing/2014/main" id="{A801F9D5-0A32-4DE1-9377-D59BE787AAB2}"/>
              </a:ext>
            </a:extLst>
          </p:cNvPr>
          <p:cNvSpPr>
            <a:spLocks noGrp="1"/>
          </p:cNvSpPr>
          <p:nvPr>
            <p:ph type="body" sz="quarter" idx="16" hasCustomPrompt="1"/>
          </p:nvPr>
        </p:nvSpPr>
        <p:spPr>
          <a:xfrm>
            <a:off x="2736000" y="3358800"/>
            <a:ext cx="2005200" cy="594000"/>
          </a:xfrm>
        </p:spPr>
        <p:txBody>
          <a:bodyPr>
            <a:normAutofit/>
          </a:bodyPr>
          <a:lstStyle>
            <a:lvl1pPr algn="ctr">
              <a:defRPr sz="800">
                <a:solidFill>
                  <a:schemeClr val="bg1"/>
                </a:solidFill>
              </a:defRPr>
            </a:lvl1pPr>
          </a:lstStyle>
          <a:p>
            <a:pPr lvl="0"/>
            <a:r>
              <a:rPr lang="en-US" dirty="0"/>
              <a:t>Edit Master text styles</a:t>
            </a:r>
          </a:p>
        </p:txBody>
      </p:sp>
      <p:sp>
        <p:nvSpPr>
          <p:cNvPr id="20" name="Text Placeholder 13">
            <a:extLst>
              <a:ext uri="{FF2B5EF4-FFF2-40B4-BE49-F238E27FC236}">
                <a16:creationId xmlns:a16="http://schemas.microsoft.com/office/drawing/2014/main" id="{704AEA61-F308-493F-B5DC-9F6FA87EF527}"/>
              </a:ext>
            </a:extLst>
          </p:cNvPr>
          <p:cNvSpPr>
            <a:spLocks noGrp="1"/>
          </p:cNvSpPr>
          <p:nvPr>
            <p:ph type="body" sz="quarter" idx="17" hasCustomPrompt="1"/>
          </p:nvPr>
        </p:nvSpPr>
        <p:spPr>
          <a:xfrm>
            <a:off x="4788000" y="3358800"/>
            <a:ext cx="1990800" cy="594000"/>
          </a:xfr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800">
                <a:solidFill>
                  <a:schemeClr val="bg1"/>
                </a:solidFill>
              </a:defRPr>
            </a:lvl1pPr>
          </a:lstStyle>
          <a:p>
            <a:pPr lvl="0"/>
            <a:r>
              <a:rPr lang="en-US" dirty="0"/>
              <a:t>Edit Master text styles</a:t>
            </a:r>
          </a:p>
        </p:txBody>
      </p:sp>
      <p:sp>
        <p:nvSpPr>
          <p:cNvPr id="21" name="Text Placeholder 13">
            <a:extLst>
              <a:ext uri="{FF2B5EF4-FFF2-40B4-BE49-F238E27FC236}">
                <a16:creationId xmlns:a16="http://schemas.microsoft.com/office/drawing/2014/main" id="{CB52E09F-28F7-4386-8813-1A24206A80F6}"/>
              </a:ext>
            </a:extLst>
          </p:cNvPr>
          <p:cNvSpPr>
            <a:spLocks noGrp="1"/>
          </p:cNvSpPr>
          <p:nvPr>
            <p:ph type="body" sz="quarter" idx="18" hasCustomPrompt="1"/>
          </p:nvPr>
        </p:nvSpPr>
        <p:spPr>
          <a:xfrm>
            <a:off x="6811200" y="3358800"/>
            <a:ext cx="2008800" cy="594000"/>
          </a:xfrm>
        </p:spPr>
        <p:txBody>
          <a:bodyPr>
            <a:normAutofit/>
          </a:bodyPr>
          <a:lstStyle>
            <a:lvl1pPr algn="ctr">
              <a:defRPr sz="800">
                <a:solidFill>
                  <a:schemeClr val="bg1"/>
                </a:solidFill>
              </a:defRPr>
            </a:lvl1pPr>
          </a:lstStyle>
          <a:p>
            <a:pPr lvl="0"/>
            <a:r>
              <a:rPr lang="en-US" dirty="0"/>
              <a:t>Edit Master text styles</a:t>
            </a:r>
          </a:p>
        </p:txBody>
      </p:sp>
      <p:sp>
        <p:nvSpPr>
          <p:cNvPr id="22" name="Text Placeholder 13">
            <a:extLst>
              <a:ext uri="{FF2B5EF4-FFF2-40B4-BE49-F238E27FC236}">
                <a16:creationId xmlns:a16="http://schemas.microsoft.com/office/drawing/2014/main" id="{F272C130-F343-4C01-8F73-979904DD265C}"/>
              </a:ext>
            </a:extLst>
          </p:cNvPr>
          <p:cNvSpPr>
            <a:spLocks noGrp="1"/>
          </p:cNvSpPr>
          <p:nvPr>
            <p:ph type="body" sz="quarter" idx="19" hasCustomPrompt="1"/>
          </p:nvPr>
        </p:nvSpPr>
        <p:spPr>
          <a:xfrm>
            <a:off x="2736000" y="4050000"/>
            <a:ext cx="6084000" cy="471600"/>
          </a:xfrm>
        </p:spPr>
        <p:txBody>
          <a:bodyPr>
            <a:normAutofit/>
          </a:bodyPr>
          <a:lstStyle>
            <a:lvl1pPr>
              <a:defRPr sz="900">
                <a:solidFill>
                  <a:schemeClr val="bg1"/>
                </a:solidFill>
              </a:defRPr>
            </a:lvl1pPr>
          </a:lstStyle>
          <a:p>
            <a:pPr lvl="0"/>
            <a:r>
              <a:rPr lang="en-US" dirty="0"/>
              <a:t>XX Month XXXX</a:t>
            </a:r>
          </a:p>
        </p:txBody>
      </p:sp>
    </p:spTree>
    <p:custDataLst>
      <p:tags r:id="rId1"/>
    </p:custDataLst>
    <p:extLst>
      <p:ext uri="{BB962C8B-B14F-4D97-AF65-F5344CB8AC3E}">
        <p14:creationId xmlns:p14="http://schemas.microsoft.com/office/powerpoint/2010/main" val="30676467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Page-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F66933E-E17F-4B66-B4D5-DA383FF76842}"/>
              </a:ext>
            </a:extLst>
          </p:cNvPr>
          <p:cNvSpPr>
            <a:spLocks noGrp="1"/>
          </p:cNvSpPr>
          <p:nvPr>
            <p:ph type="pic" sz="quarter" idx="16"/>
          </p:nvPr>
        </p:nvSpPr>
        <p:spPr>
          <a:xfrm>
            <a:off x="2273320" y="0"/>
            <a:ext cx="6870679" cy="5143500"/>
          </a:xfrm>
          <a:solidFill>
            <a:srgbClr val="8A8A8F"/>
          </a:solidFill>
        </p:spPr>
        <p:txBody>
          <a:bodyPr anchor="ctr"/>
          <a:lstStyle>
            <a:lvl1pPr algn="ct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grpSp>
        <p:nvGrpSpPr>
          <p:cNvPr id="7" name="Group 6">
            <a:extLst>
              <a:ext uri="{FF2B5EF4-FFF2-40B4-BE49-F238E27FC236}">
                <a16:creationId xmlns:a16="http://schemas.microsoft.com/office/drawing/2014/main" id="{86C48FDF-A71D-4C3F-941C-7810A66ADD6B}"/>
              </a:ext>
            </a:extLst>
          </p:cNvPr>
          <p:cNvGrpSpPr/>
          <p:nvPr userDrawn="1"/>
        </p:nvGrpSpPr>
        <p:grpSpPr>
          <a:xfrm>
            <a:off x="765730" y="1672590"/>
            <a:ext cx="719435" cy="1169680"/>
            <a:chOff x="-3513606" y="270529"/>
            <a:chExt cx="1671638" cy="2717801"/>
          </a:xfrm>
        </p:grpSpPr>
        <p:sp>
          <p:nvSpPr>
            <p:cNvPr id="8" name="Freeform 5">
              <a:extLst>
                <a:ext uri="{FF2B5EF4-FFF2-40B4-BE49-F238E27FC236}">
                  <a16:creationId xmlns:a16="http://schemas.microsoft.com/office/drawing/2014/main" id="{00243F37-DF11-45EB-AE4F-DFEC6F84A10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9237F685-2071-4F45-97B9-11A4847704A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5FD398A-E096-4E6E-89DC-100A542433C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sp>
        <p:nvSpPr>
          <p:cNvPr id="21" name="Text Placeholder 19">
            <a:extLst>
              <a:ext uri="{FF2B5EF4-FFF2-40B4-BE49-F238E27FC236}">
                <a16:creationId xmlns:a16="http://schemas.microsoft.com/office/drawing/2014/main" id="{DBCF3A6C-3424-46D4-9092-264CD734E347}"/>
              </a:ext>
            </a:extLst>
          </p:cNvPr>
          <p:cNvSpPr>
            <a:spLocks noGrp="1"/>
          </p:cNvSpPr>
          <p:nvPr>
            <p:ph type="body" sz="quarter" idx="17"/>
          </p:nvPr>
        </p:nvSpPr>
        <p:spPr>
          <a:xfrm>
            <a:off x="2268538" y="3041650"/>
            <a:ext cx="6868800" cy="2101850"/>
          </a:xfrm>
          <a:solidFill>
            <a:schemeClr val="bg2"/>
          </a:solidFill>
        </p:spPr>
        <p:txBody>
          <a:bodyPr lIns="432000" tIns="180000" bIns="1908000">
            <a:noAutofit/>
          </a:bodyPr>
          <a:lstStyle>
            <a:lvl1pPr>
              <a:defRPr sz="2800" b="1">
                <a:solidFill>
                  <a:schemeClr val="bg1"/>
                </a:solidFill>
              </a:defRPr>
            </a:lvl1pPr>
          </a:lstStyle>
          <a:p>
            <a:pPr lvl="0"/>
            <a:r>
              <a:rPr lang="en-US" dirty="0"/>
              <a:t>Click to edit Master text styles</a:t>
            </a:r>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3686400"/>
            <a:ext cx="6084000" cy="334800"/>
          </a:xfrm>
        </p:spPr>
        <p:txBody>
          <a:bodyPr>
            <a:noAutofit/>
          </a:bodyPr>
          <a:lstStyle>
            <a:lvl1pPr marL="0" indent="0" algn="l">
              <a:buNone/>
              <a:defRPr lang="en-US" sz="2000" kern="1200" dirty="0">
                <a:solidFill>
                  <a:schemeClr val="tx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40428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4323600"/>
            <a:ext cx="6083300" cy="244800"/>
          </a:xfrm>
        </p:spPr>
        <p:txBody>
          <a:bodyPr>
            <a:normAutofit/>
          </a:bodyPr>
          <a:lstStyle>
            <a:lvl1pPr>
              <a:defRPr sz="1000">
                <a:solidFill>
                  <a:schemeClr val="bg1"/>
                </a:solidFill>
              </a:defRPr>
            </a:lvl1pPr>
          </a:lstStyle>
          <a:p>
            <a:pPr lvl="0"/>
            <a:r>
              <a:rPr lang="en-US" dirty="0"/>
              <a:t>XX Month XXXX</a:t>
            </a:r>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31EBDF33-BCD7-4A9B-A119-D2AC3C8A95FB}" type="datetime1">
              <a:rPr lang="en-US" smtClean="0">
                <a:solidFill>
                  <a:srgbClr val="FFFFFF"/>
                </a:solidFill>
              </a:rPr>
              <a:pPr/>
              <a:t>5/25/2023</a:t>
            </a:fld>
            <a:endParaRPr>
              <a:solidFill>
                <a:srgbClr val="FFFFFF"/>
              </a:solidFill>
            </a:endParaRPr>
          </a:p>
        </p:txBody>
      </p:sp>
    </p:spTree>
    <p:custDataLst>
      <p:tags r:id="rId1"/>
    </p:custDataLst>
    <p:extLst>
      <p:ext uri="{BB962C8B-B14F-4D97-AF65-F5344CB8AC3E}">
        <p14:creationId xmlns:p14="http://schemas.microsoft.com/office/powerpoint/2010/main" val="14668509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 Page - Colbal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F9473773-4CD8-44E8-8C23-7C72AD6500A9}"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6322699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Page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BD9D87F9-FAAA-45DA-8D51-260A233F9300}"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35733560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Page - Turquoise">
    <p:bg>
      <p:bgPr>
        <a:solidFill>
          <a:srgbClr val="00BFB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E86F17C4-F0F3-4000-879B-F1A0049AC560}"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37099357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ivider Page - Light Green">
    <p:bg>
      <p:bgPr>
        <a:solidFill>
          <a:srgbClr val="819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92CFAD52-820A-4865-B436-32A3D99F0FD5}"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5180916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ivider Page - Orange">
    <p:bg>
      <p:bgPr>
        <a:solidFill>
          <a:srgbClr val="DB3F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5F665A45-E403-4EC5-95F5-89B83892FD4C}"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798646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ivider Page - Magenta">
    <p:bg>
      <p:bgPr>
        <a:solidFill>
          <a:srgbClr val="E21D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68E86B34-749F-495D-A7B7-34CFD9390E1B}"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14000395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ivider Page - Lilac">
    <p:bg>
      <p:bgPr>
        <a:solidFill>
          <a:srgbClr val="8C2A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5A09D3F5-AD9E-4B2C-AE6C-A042764A84E8}"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425655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E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8C51CCDF-E465-4425-A5A4-B9FA4F6EE3AD}"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2021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487600" y="842400"/>
            <a:ext cx="741600" cy="676800"/>
          </a:xfrm>
        </p:spPr>
        <p:txBody>
          <a:bodyPr anchor="ctr" anchorCtr="0">
            <a:noAutofit/>
          </a:bodyPr>
          <a:lstStyle>
            <a:lvl1pPr algn="r">
              <a:defRPr sz="3200" spc="400" baseline="0">
                <a:solidFill>
                  <a:srgbClr val="00BFBD"/>
                </a:solidFill>
                <a:latin typeface="RR Pioneer Light Condensed" panose="020B0306050201060103" pitchFamily="34" charset="0"/>
              </a:defRPr>
            </a:lvl1pPr>
          </a:lstStyle>
          <a:p>
            <a:pPr lvl="0"/>
            <a:r>
              <a:rPr lang="en-US" dirty="0"/>
              <a:t>XX</a:t>
            </a:r>
          </a:p>
        </p:txBody>
      </p:sp>
      <p:sp>
        <p:nvSpPr>
          <p:cNvPr id="15" name="Text Placeholder 17">
            <a:extLst>
              <a:ext uri="{FF2B5EF4-FFF2-40B4-BE49-F238E27FC236}">
                <a16:creationId xmlns:a16="http://schemas.microsoft.com/office/drawing/2014/main" id="{B4DE9B5E-37A7-40D8-8ACF-3DCE9F9964B4}"/>
              </a:ext>
            </a:extLst>
          </p:cNvPr>
          <p:cNvSpPr>
            <a:spLocks noGrp="1"/>
          </p:cNvSpPr>
          <p:nvPr>
            <p:ph type="body" sz="quarter" idx="14" hasCustomPrompt="1"/>
          </p:nvPr>
        </p:nvSpPr>
        <p:spPr>
          <a:xfrm>
            <a:off x="3330000" y="9864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487600" y="1782000"/>
            <a:ext cx="741600" cy="676800"/>
          </a:xfrm>
        </p:spPr>
        <p:txBody>
          <a:bodyPr anchor="ctr" anchorCtr="0">
            <a:noAutofit/>
          </a:bodyPr>
          <a:lstStyle>
            <a:lvl1pPr algn="r">
              <a:defRPr sz="3200" spc="400" baseline="0">
                <a:solidFill>
                  <a:schemeClr val="tx2"/>
                </a:solidFill>
                <a:latin typeface="RR Pioneer Light Condensed" panose="020B0306050201060103" pitchFamily="34" charset="0"/>
              </a:defRPr>
            </a:lvl1pPr>
          </a:lstStyle>
          <a:p>
            <a:pPr lvl="0"/>
            <a:r>
              <a:rPr lang="en-US" dirty="0"/>
              <a:t>XX</a:t>
            </a:r>
          </a:p>
        </p:txBody>
      </p:sp>
      <p:sp>
        <p:nvSpPr>
          <p:cNvPr id="17" name="Text Placeholder 17">
            <a:extLst>
              <a:ext uri="{FF2B5EF4-FFF2-40B4-BE49-F238E27FC236}">
                <a16:creationId xmlns:a16="http://schemas.microsoft.com/office/drawing/2014/main" id="{D40E0593-EB9B-4A05-80F6-A08DEB72D21D}"/>
              </a:ext>
            </a:extLst>
          </p:cNvPr>
          <p:cNvSpPr>
            <a:spLocks noGrp="1"/>
          </p:cNvSpPr>
          <p:nvPr>
            <p:ph type="body" sz="quarter" idx="16" hasCustomPrompt="1"/>
          </p:nvPr>
        </p:nvSpPr>
        <p:spPr>
          <a:xfrm>
            <a:off x="3330000" y="1926000"/>
            <a:ext cx="22572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487600" y="2728800"/>
            <a:ext cx="741600" cy="676800"/>
          </a:xfrm>
        </p:spPr>
        <p:txBody>
          <a:bodyPr anchor="ctr" anchorCtr="0">
            <a:noAutofit/>
          </a:bodyPr>
          <a:lstStyle>
            <a:lvl1pPr algn="r">
              <a:defRPr sz="3200" spc="400" baseline="0">
                <a:solidFill>
                  <a:schemeClr val="accent4"/>
                </a:solidFill>
                <a:latin typeface="RR Pioneer Light Condensed" panose="020B0306050201060103" pitchFamily="34" charset="0"/>
              </a:defRPr>
            </a:lvl1pPr>
          </a:lstStyle>
          <a:p>
            <a:pPr lvl="0"/>
            <a:r>
              <a:rPr lang="en-US" dirty="0"/>
              <a:t>XX</a:t>
            </a:r>
          </a:p>
        </p:txBody>
      </p:sp>
      <p:sp>
        <p:nvSpPr>
          <p:cNvPr id="19" name="Text Placeholder 17">
            <a:extLst>
              <a:ext uri="{FF2B5EF4-FFF2-40B4-BE49-F238E27FC236}">
                <a16:creationId xmlns:a16="http://schemas.microsoft.com/office/drawing/2014/main" id="{EF7B9319-A865-41BA-A7C5-F298FBFA042C}"/>
              </a:ext>
            </a:extLst>
          </p:cNvPr>
          <p:cNvSpPr>
            <a:spLocks noGrp="1"/>
          </p:cNvSpPr>
          <p:nvPr>
            <p:ph type="body" sz="quarter" idx="18" hasCustomPrompt="1"/>
          </p:nvPr>
        </p:nvSpPr>
        <p:spPr>
          <a:xfrm>
            <a:off x="3330000" y="28620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487600" y="3668400"/>
            <a:ext cx="741600" cy="676800"/>
          </a:xfrm>
        </p:spPr>
        <p:txBody>
          <a:bodyPr anchor="ctr" anchorCtr="0">
            <a:noAutofit/>
          </a:bodyPr>
          <a:lstStyle>
            <a:lvl1pPr algn="r">
              <a:defRPr sz="3200" spc="400" baseline="0">
                <a:solidFill>
                  <a:schemeClr val="accent3"/>
                </a:solidFill>
                <a:latin typeface="RR Pioneer Light Condensed" panose="020B0306050201060103" pitchFamily="34" charset="0"/>
              </a:defRPr>
            </a:lvl1pPr>
          </a:lstStyle>
          <a:p>
            <a:pPr lvl="0"/>
            <a:r>
              <a:rPr lang="en-US" dirty="0"/>
              <a:t>XX</a:t>
            </a:r>
          </a:p>
        </p:txBody>
      </p:sp>
      <p:sp>
        <p:nvSpPr>
          <p:cNvPr id="21" name="Text Placeholder 17">
            <a:extLst>
              <a:ext uri="{FF2B5EF4-FFF2-40B4-BE49-F238E27FC236}">
                <a16:creationId xmlns:a16="http://schemas.microsoft.com/office/drawing/2014/main" id="{A99FD2FE-C1D1-4613-80A2-068D29011B5C}"/>
              </a:ext>
            </a:extLst>
          </p:cNvPr>
          <p:cNvSpPr>
            <a:spLocks noGrp="1"/>
          </p:cNvSpPr>
          <p:nvPr>
            <p:ph type="body" sz="quarter" idx="20" hasCustomPrompt="1"/>
          </p:nvPr>
        </p:nvSpPr>
        <p:spPr>
          <a:xfrm>
            <a:off x="3330000" y="38016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2" name="Text Placeholder 13">
            <a:extLst>
              <a:ext uri="{FF2B5EF4-FFF2-40B4-BE49-F238E27FC236}">
                <a16:creationId xmlns:a16="http://schemas.microsoft.com/office/drawing/2014/main" id="{3687C8C2-4A6E-4505-A0CA-BD757C18783D}"/>
              </a:ext>
            </a:extLst>
          </p:cNvPr>
          <p:cNvSpPr>
            <a:spLocks noGrp="1"/>
          </p:cNvSpPr>
          <p:nvPr>
            <p:ph type="body" sz="quarter" idx="21" hasCustomPrompt="1"/>
          </p:nvPr>
        </p:nvSpPr>
        <p:spPr>
          <a:xfrm>
            <a:off x="5720400" y="842400"/>
            <a:ext cx="741600" cy="676800"/>
          </a:xfrm>
        </p:spPr>
        <p:txBody>
          <a:bodyPr anchor="ctr" anchorCtr="0">
            <a:noAutofit/>
          </a:bodyPr>
          <a:lstStyle>
            <a:lvl1pPr algn="r">
              <a:defRPr sz="3200" spc="400" baseline="0">
                <a:solidFill>
                  <a:schemeClr val="accent5"/>
                </a:solidFill>
                <a:latin typeface="RR Pioneer Light Condensed" panose="020B0306050201060103" pitchFamily="34" charset="0"/>
              </a:defRPr>
            </a:lvl1pPr>
          </a:lstStyle>
          <a:p>
            <a:pPr lvl="0"/>
            <a:r>
              <a:rPr lang="en-US" dirty="0"/>
              <a:t>XX</a:t>
            </a:r>
          </a:p>
        </p:txBody>
      </p:sp>
      <p:sp>
        <p:nvSpPr>
          <p:cNvPr id="23" name="Text Placeholder 17">
            <a:extLst>
              <a:ext uri="{FF2B5EF4-FFF2-40B4-BE49-F238E27FC236}">
                <a16:creationId xmlns:a16="http://schemas.microsoft.com/office/drawing/2014/main" id="{B007AE3F-C973-4099-83AB-43B7623EE263}"/>
              </a:ext>
            </a:extLst>
          </p:cNvPr>
          <p:cNvSpPr>
            <a:spLocks noGrp="1"/>
          </p:cNvSpPr>
          <p:nvPr>
            <p:ph type="body" sz="quarter" idx="22" hasCustomPrompt="1"/>
          </p:nvPr>
        </p:nvSpPr>
        <p:spPr>
          <a:xfrm>
            <a:off x="6562800" y="9864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24" name="Text Placeholder 13">
            <a:extLst>
              <a:ext uri="{FF2B5EF4-FFF2-40B4-BE49-F238E27FC236}">
                <a16:creationId xmlns:a16="http://schemas.microsoft.com/office/drawing/2014/main" id="{05BCD523-3C1D-4657-82AD-B6CCC31CE745}"/>
              </a:ext>
            </a:extLst>
          </p:cNvPr>
          <p:cNvSpPr>
            <a:spLocks noGrp="1"/>
          </p:cNvSpPr>
          <p:nvPr>
            <p:ph type="body" sz="quarter" idx="23" hasCustomPrompt="1"/>
          </p:nvPr>
        </p:nvSpPr>
        <p:spPr>
          <a:xfrm>
            <a:off x="5720400" y="1782000"/>
            <a:ext cx="741600" cy="676800"/>
          </a:xfrm>
        </p:spPr>
        <p:txBody>
          <a:bodyPr anchor="ctr" anchorCtr="0">
            <a:noAutofit/>
          </a:bodyPr>
          <a:lstStyle>
            <a:lvl1pPr algn="r">
              <a:defRPr sz="3200" spc="400" baseline="0">
                <a:solidFill>
                  <a:schemeClr val="accent6"/>
                </a:solidFill>
                <a:latin typeface="RR Pioneer Light Condensed" panose="020B0306050201060103" pitchFamily="34" charset="0"/>
              </a:defRPr>
            </a:lvl1pPr>
          </a:lstStyle>
          <a:p>
            <a:pPr lvl="0"/>
            <a:r>
              <a:rPr lang="en-US" dirty="0"/>
              <a:t>XX</a:t>
            </a:r>
          </a:p>
        </p:txBody>
      </p:sp>
      <p:sp>
        <p:nvSpPr>
          <p:cNvPr id="25" name="Text Placeholder 17">
            <a:extLst>
              <a:ext uri="{FF2B5EF4-FFF2-40B4-BE49-F238E27FC236}">
                <a16:creationId xmlns:a16="http://schemas.microsoft.com/office/drawing/2014/main" id="{572D1E19-E6B1-48CE-98A6-AF80ACBBBE00}"/>
              </a:ext>
            </a:extLst>
          </p:cNvPr>
          <p:cNvSpPr>
            <a:spLocks noGrp="1"/>
          </p:cNvSpPr>
          <p:nvPr>
            <p:ph type="body" sz="quarter" idx="24" hasCustomPrompt="1"/>
          </p:nvPr>
        </p:nvSpPr>
        <p:spPr>
          <a:xfrm>
            <a:off x="6562800" y="1926000"/>
            <a:ext cx="22572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6" name="Text Placeholder 13">
            <a:extLst>
              <a:ext uri="{FF2B5EF4-FFF2-40B4-BE49-F238E27FC236}">
                <a16:creationId xmlns:a16="http://schemas.microsoft.com/office/drawing/2014/main" id="{D07DE159-2594-469A-8B54-C29C5B00E6C7}"/>
              </a:ext>
            </a:extLst>
          </p:cNvPr>
          <p:cNvSpPr>
            <a:spLocks noGrp="1"/>
          </p:cNvSpPr>
          <p:nvPr>
            <p:ph type="body" sz="quarter" idx="25" hasCustomPrompt="1"/>
          </p:nvPr>
        </p:nvSpPr>
        <p:spPr>
          <a:xfrm>
            <a:off x="5720400" y="2728800"/>
            <a:ext cx="741600" cy="676800"/>
          </a:xfrm>
        </p:spPr>
        <p:txBody>
          <a:bodyPr anchor="ctr" anchorCtr="0">
            <a:noAutofit/>
          </a:bodyPr>
          <a:lstStyle>
            <a:lvl1pPr algn="r">
              <a:defRPr sz="3200" spc="400" baseline="0">
                <a:solidFill>
                  <a:srgbClr val="E21D60"/>
                </a:solidFill>
                <a:latin typeface="RR Pioneer Light Condensed" panose="020B0306050201060103" pitchFamily="34" charset="0"/>
              </a:defRPr>
            </a:lvl1pPr>
          </a:lstStyle>
          <a:p>
            <a:pPr lvl="0"/>
            <a:r>
              <a:rPr lang="en-US" dirty="0"/>
              <a:t>XX</a:t>
            </a:r>
          </a:p>
        </p:txBody>
      </p:sp>
      <p:sp>
        <p:nvSpPr>
          <p:cNvPr id="27" name="Text Placeholder 17">
            <a:extLst>
              <a:ext uri="{FF2B5EF4-FFF2-40B4-BE49-F238E27FC236}">
                <a16:creationId xmlns:a16="http://schemas.microsoft.com/office/drawing/2014/main" id="{6CC6ABBC-E647-46D6-BC80-A3A224653C27}"/>
              </a:ext>
            </a:extLst>
          </p:cNvPr>
          <p:cNvSpPr>
            <a:spLocks noGrp="1"/>
          </p:cNvSpPr>
          <p:nvPr>
            <p:ph type="body" sz="quarter" idx="26" hasCustomPrompt="1"/>
          </p:nvPr>
        </p:nvSpPr>
        <p:spPr>
          <a:xfrm>
            <a:off x="6562800" y="28620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8" name="Text Placeholder 13">
            <a:extLst>
              <a:ext uri="{FF2B5EF4-FFF2-40B4-BE49-F238E27FC236}">
                <a16:creationId xmlns:a16="http://schemas.microsoft.com/office/drawing/2014/main" id="{15616DB8-38F8-4E2A-B14D-A688F836501E}"/>
              </a:ext>
            </a:extLst>
          </p:cNvPr>
          <p:cNvSpPr>
            <a:spLocks noGrp="1"/>
          </p:cNvSpPr>
          <p:nvPr>
            <p:ph type="body" sz="quarter" idx="27" hasCustomPrompt="1"/>
          </p:nvPr>
        </p:nvSpPr>
        <p:spPr>
          <a:xfrm>
            <a:off x="5720400" y="3668400"/>
            <a:ext cx="741600" cy="676800"/>
          </a:xfrm>
        </p:spPr>
        <p:txBody>
          <a:bodyPr anchor="ctr" anchorCtr="0">
            <a:noAutofit/>
          </a:bodyPr>
          <a:lstStyle>
            <a:lvl1pPr algn="r">
              <a:defRPr sz="3200" spc="400" baseline="0">
                <a:solidFill>
                  <a:schemeClr val="bg2"/>
                </a:solidFill>
                <a:latin typeface="RR Pioneer Light Condensed" panose="020B0306050201060103" pitchFamily="34" charset="0"/>
              </a:defRPr>
            </a:lvl1pPr>
          </a:lstStyle>
          <a:p>
            <a:pPr lvl="0"/>
            <a:r>
              <a:rPr lang="en-US" dirty="0"/>
              <a:t>XX</a:t>
            </a:r>
          </a:p>
        </p:txBody>
      </p:sp>
      <p:sp>
        <p:nvSpPr>
          <p:cNvPr id="29" name="Text Placeholder 17">
            <a:extLst>
              <a:ext uri="{FF2B5EF4-FFF2-40B4-BE49-F238E27FC236}">
                <a16:creationId xmlns:a16="http://schemas.microsoft.com/office/drawing/2014/main" id="{FD1008C4-EB83-4B7B-9AF7-42BBDD1CE3DC}"/>
              </a:ext>
            </a:extLst>
          </p:cNvPr>
          <p:cNvSpPr>
            <a:spLocks noGrp="1"/>
          </p:cNvSpPr>
          <p:nvPr>
            <p:ph type="body" sz="quarter" idx="28" hasCustomPrompt="1"/>
          </p:nvPr>
        </p:nvSpPr>
        <p:spPr>
          <a:xfrm>
            <a:off x="6562800" y="38016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grpSp>
        <p:nvGrpSpPr>
          <p:cNvPr id="30" name="Group 29">
            <a:extLst>
              <a:ext uri="{FF2B5EF4-FFF2-40B4-BE49-F238E27FC236}">
                <a16:creationId xmlns:a16="http://schemas.microsoft.com/office/drawing/2014/main" id="{9952C0B6-FB7C-4FD1-B2A3-179DF9E4C6C7}"/>
              </a:ext>
            </a:extLst>
          </p:cNvPr>
          <p:cNvGrpSpPr/>
          <p:nvPr userDrawn="1"/>
        </p:nvGrpSpPr>
        <p:grpSpPr>
          <a:xfrm>
            <a:off x="323850" y="233362"/>
            <a:ext cx="321261" cy="522316"/>
            <a:chOff x="-3513606" y="270529"/>
            <a:chExt cx="1671638" cy="2717801"/>
          </a:xfrm>
        </p:grpSpPr>
        <p:sp>
          <p:nvSpPr>
            <p:cNvPr id="31" name="Freeform 5">
              <a:extLst>
                <a:ext uri="{FF2B5EF4-FFF2-40B4-BE49-F238E27FC236}">
                  <a16:creationId xmlns:a16="http://schemas.microsoft.com/office/drawing/2014/main" id="{9418B0CB-56F6-4CF9-BE32-C906009562B5}"/>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32" name="Freeform 6">
              <a:extLst>
                <a:ext uri="{FF2B5EF4-FFF2-40B4-BE49-F238E27FC236}">
                  <a16:creationId xmlns:a16="http://schemas.microsoft.com/office/drawing/2014/main" id="{82EF03D4-0BFE-4342-AD89-A662AE3316E3}"/>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33" name="Freeform 7">
              <a:extLst>
                <a:ext uri="{FF2B5EF4-FFF2-40B4-BE49-F238E27FC236}">
                  <a16:creationId xmlns:a16="http://schemas.microsoft.com/office/drawing/2014/main" id="{ED309E01-CAB8-418A-9896-B00D268B2BB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6424900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Agenda - F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F6733B1C-2088-48A4-ADA0-0FD4E40D9FA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714400" y="892800"/>
            <a:ext cx="766800" cy="676800"/>
          </a:xfrm>
        </p:spPr>
        <p:txBody>
          <a:bodyPr anchor="ctr" anchorCtr="0">
            <a:noAutofit/>
          </a:bodyPr>
          <a:lstStyle>
            <a:lvl1pPr algn="r">
              <a:defRPr sz="4400" spc="400" baseline="0">
                <a:solidFill>
                  <a:srgbClr val="E21D60"/>
                </a:solidFill>
                <a:latin typeface="RR Pioneer Light Condensed" panose="020B0306050201060103" pitchFamily="34" charset="0"/>
              </a:defRPr>
            </a:lvl1pPr>
          </a:lstStyle>
          <a:p>
            <a:pPr lvl="0"/>
            <a:r>
              <a:rPr lang="en-US" dirty="0"/>
              <a:t>XX</a:t>
            </a:r>
          </a:p>
        </p:txBody>
      </p:sp>
      <p:sp>
        <p:nvSpPr>
          <p:cNvPr id="15" name="Text Placeholder 17">
            <a:extLst>
              <a:ext uri="{FF2B5EF4-FFF2-40B4-BE49-F238E27FC236}">
                <a16:creationId xmlns:a16="http://schemas.microsoft.com/office/drawing/2014/main" id="{B4DE9B5E-37A7-40D8-8ACF-3DCE9F9964B4}"/>
              </a:ext>
            </a:extLst>
          </p:cNvPr>
          <p:cNvSpPr>
            <a:spLocks noGrp="1"/>
          </p:cNvSpPr>
          <p:nvPr>
            <p:ph type="body" sz="quarter" idx="14" hasCustomPrompt="1"/>
          </p:nvPr>
        </p:nvSpPr>
        <p:spPr>
          <a:xfrm>
            <a:off x="3603600" y="9864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714400" y="1832400"/>
            <a:ext cx="766800" cy="676800"/>
          </a:xfrm>
        </p:spPr>
        <p:txBody>
          <a:bodyPr anchor="ctr" anchorCtr="0">
            <a:noAutofit/>
          </a:bodyPr>
          <a:lstStyle>
            <a:lvl1pPr algn="r">
              <a:defRPr sz="4400" spc="400" baseline="0">
                <a:solidFill>
                  <a:schemeClr val="tx2"/>
                </a:solidFill>
                <a:latin typeface="RR Pioneer Light Condensed" panose="020B0306050201060103" pitchFamily="34" charset="0"/>
              </a:defRPr>
            </a:lvl1pPr>
          </a:lstStyle>
          <a:p>
            <a:pPr lvl="0"/>
            <a:r>
              <a:rPr lang="en-US" dirty="0"/>
              <a:t>XX</a:t>
            </a:r>
          </a:p>
        </p:txBody>
      </p:sp>
      <p:sp>
        <p:nvSpPr>
          <p:cNvPr id="17" name="Text Placeholder 17">
            <a:extLst>
              <a:ext uri="{FF2B5EF4-FFF2-40B4-BE49-F238E27FC236}">
                <a16:creationId xmlns:a16="http://schemas.microsoft.com/office/drawing/2014/main" id="{D40E0593-EB9B-4A05-80F6-A08DEB72D21D}"/>
              </a:ext>
            </a:extLst>
          </p:cNvPr>
          <p:cNvSpPr>
            <a:spLocks noGrp="1"/>
          </p:cNvSpPr>
          <p:nvPr>
            <p:ph type="body" sz="quarter" idx="16" hasCustomPrompt="1"/>
          </p:nvPr>
        </p:nvSpPr>
        <p:spPr>
          <a:xfrm>
            <a:off x="3603600" y="1926000"/>
            <a:ext cx="52164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714400" y="2772000"/>
            <a:ext cx="766800" cy="676800"/>
          </a:xfrm>
        </p:spPr>
        <p:txBody>
          <a:bodyPr anchor="ctr" anchorCtr="0">
            <a:noAutofit/>
          </a:bodyPr>
          <a:lstStyle>
            <a:lvl1pPr algn="r">
              <a:defRPr sz="4400" spc="400" baseline="0">
                <a:solidFill>
                  <a:schemeClr val="accent3"/>
                </a:solidFill>
                <a:latin typeface="RR Pioneer Light Condensed" panose="020B0306050201060103" pitchFamily="34" charset="0"/>
              </a:defRPr>
            </a:lvl1pPr>
          </a:lstStyle>
          <a:p>
            <a:pPr lvl="0"/>
            <a:r>
              <a:rPr lang="en-US" dirty="0"/>
              <a:t>XX</a:t>
            </a:r>
          </a:p>
        </p:txBody>
      </p:sp>
      <p:sp>
        <p:nvSpPr>
          <p:cNvPr id="19" name="Text Placeholder 17">
            <a:extLst>
              <a:ext uri="{FF2B5EF4-FFF2-40B4-BE49-F238E27FC236}">
                <a16:creationId xmlns:a16="http://schemas.microsoft.com/office/drawing/2014/main" id="{EF7B9319-A865-41BA-A7C5-F298FBFA042C}"/>
              </a:ext>
            </a:extLst>
          </p:cNvPr>
          <p:cNvSpPr>
            <a:spLocks noGrp="1"/>
          </p:cNvSpPr>
          <p:nvPr>
            <p:ph type="body" sz="quarter" idx="18" hasCustomPrompt="1"/>
          </p:nvPr>
        </p:nvSpPr>
        <p:spPr>
          <a:xfrm>
            <a:off x="3603600" y="28620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714400" y="3711600"/>
            <a:ext cx="766800" cy="676800"/>
          </a:xfrm>
        </p:spPr>
        <p:txBody>
          <a:bodyPr anchor="ctr" anchorCtr="0">
            <a:noAutofit/>
          </a:bodyPr>
          <a:lstStyle>
            <a:lvl1pPr algn="r">
              <a:defRPr sz="4400" spc="400" baseline="0">
                <a:solidFill>
                  <a:schemeClr val="accent6"/>
                </a:solidFill>
                <a:latin typeface="RR Pioneer Light Condensed" panose="020B0306050201060103" pitchFamily="34" charset="0"/>
              </a:defRPr>
            </a:lvl1pPr>
          </a:lstStyle>
          <a:p>
            <a:pPr lvl="0"/>
            <a:r>
              <a:rPr lang="en-US" dirty="0"/>
              <a:t>XX</a:t>
            </a:r>
          </a:p>
        </p:txBody>
      </p:sp>
      <p:sp>
        <p:nvSpPr>
          <p:cNvPr id="21" name="Text Placeholder 17">
            <a:extLst>
              <a:ext uri="{FF2B5EF4-FFF2-40B4-BE49-F238E27FC236}">
                <a16:creationId xmlns:a16="http://schemas.microsoft.com/office/drawing/2014/main" id="{A99FD2FE-C1D1-4613-80A2-068D29011B5C}"/>
              </a:ext>
            </a:extLst>
          </p:cNvPr>
          <p:cNvSpPr>
            <a:spLocks noGrp="1"/>
          </p:cNvSpPr>
          <p:nvPr>
            <p:ph type="body" sz="quarter" idx="20" hasCustomPrompt="1"/>
          </p:nvPr>
        </p:nvSpPr>
        <p:spPr>
          <a:xfrm>
            <a:off x="3603600" y="38016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Tree>
    <p:custDataLst>
      <p:tags r:id="rId1"/>
    </p:custDataLst>
    <p:extLst>
      <p:ext uri="{BB962C8B-B14F-4D97-AF65-F5344CB8AC3E}">
        <p14:creationId xmlns:p14="http://schemas.microsoft.com/office/powerpoint/2010/main" val="3386298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genda - E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44F0D30E-5C22-42FF-8238-E12B5460382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487600" y="842400"/>
            <a:ext cx="741600" cy="676800"/>
          </a:xfrm>
        </p:spPr>
        <p:txBody>
          <a:bodyPr anchor="ctr" anchorCtr="0">
            <a:noAutofit/>
          </a:bodyPr>
          <a:lstStyle>
            <a:lvl1pPr algn="r">
              <a:defRPr sz="3200" spc="400" baseline="0">
                <a:solidFill>
                  <a:srgbClr val="00BFBD"/>
                </a:solidFill>
                <a:latin typeface="RR Pioneer Light Condensed" panose="020B0306050201060103" pitchFamily="34" charset="0"/>
              </a:defRPr>
            </a:lvl1pPr>
          </a:lstStyle>
          <a:p>
            <a:pPr lvl="0"/>
            <a:r>
              <a:rPr lang="en-US" dirty="0"/>
              <a:t>XX</a:t>
            </a:r>
          </a:p>
        </p:txBody>
      </p:sp>
      <p:sp>
        <p:nvSpPr>
          <p:cNvPr id="15" name="Text Placeholder 17">
            <a:extLst>
              <a:ext uri="{FF2B5EF4-FFF2-40B4-BE49-F238E27FC236}">
                <a16:creationId xmlns:a16="http://schemas.microsoft.com/office/drawing/2014/main" id="{B4DE9B5E-37A7-40D8-8ACF-3DCE9F9964B4}"/>
              </a:ext>
            </a:extLst>
          </p:cNvPr>
          <p:cNvSpPr>
            <a:spLocks noGrp="1"/>
          </p:cNvSpPr>
          <p:nvPr>
            <p:ph type="body" sz="quarter" idx="14" hasCustomPrompt="1"/>
          </p:nvPr>
        </p:nvSpPr>
        <p:spPr>
          <a:xfrm>
            <a:off x="3330000" y="9864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487600" y="1782000"/>
            <a:ext cx="741600" cy="676800"/>
          </a:xfrm>
        </p:spPr>
        <p:txBody>
          <a:bodyPr anchor="ctr" anchorCtr="0">
            <a:noAutofit/>
          </a:bodyPr>
          <a:lstStyle>
            <a:lvl1pPr algn="r">
              <a:defRPr sz="3200" spc="400" baseline="0">
                <a:solidFill>
                  <a:schemeClr val="bg2"/>
                </a:solidFill>
                <a:latin typeface="RR Pioneer Light Condensed" panose="020B0306050201060103" pitchFamily="34" charset="0"/>
              </a:defRPr>
            </a:lvl1pPr>
          </a:lstStyle>
          <a:p>
            <a:pPr lvl="0"/>
            <a:r>
              <a:rPr lang="en-US" dirty="0"/>
              <a:t>XX</a:t>
            </a:r>
          </a:p>
        </p:txBody>
      </p:sp>
      <p:sp>
        <p:nvSpPr>
          <p:cNvPr id="17" name="Text Placeholder 17">
            <a:extLst>
              <a:ext uri="{FF2B5EF4-FFF2-40B4-BE49-F238E27FC236}">
                <a16:creationId xmlns:a16="http://schemas.microsoft.com/office/drawing/2014/main" id="{D40E0593-EB9B-4A05-80F6-A08DEB72D21D}"/>
              </a:ext>
            </a:extLst>
          </p:cNvPr>
          <p:cNvSpPr>
            <a:spLocks noGrp="1"/>
          </p:cNvSpPr>
          <p:nvPr>
            <p:ph type="body" sz="quarter" idx="16" hasCustomPrompt="1"/>
          </p:nvPr>
        </p:nvSpPr>
        <p:spPr>
          <a:xfrm>
            <a:off x="3330000" y="1926000"/>
            <a:ext cx="22572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487600" y="2728800"/>
            <a:ext cx="741600" cy="676800"/>
          </a:xfrm>
        </p:spPr>
        <p:txBody>
          <a:bodyPr anchor="ctr" anchorCtr="0">
            <a:noAutofit/>
          </a:bodyPr>
          <a:lstStyle>
            <a:lvl1pPr algn="r">
              <a:defRPr sz="3200" spc="400" baseline="0">
                <a:solidFill>
                  <a:schemeClr val="accent4"/>
                </a:solidFill>
                <a:latin typeface="RR Pioneer Light Condensed" panose="020B0306050201060103" pitchFamily="34" charset="0"/>
              </a:defRPr>
            </a:lvl1pPr>
          </a:lstStyle>
          <a:p>
            <a:pPr lvl="0"/>
            <a:r>
              <a:rPr lang="en-US" dirty="0"/>
              <a:t>XX</a:t>
            </a:r>
          </a:p>
        </p:txBody>
      </p:sp>
      <p:sp>
        <p:nvSpPr>
          <p:cNvPr id="19" name="Text Placeholder 17">
            <a:extLst>
              <a:ext uri="{FF2B5EF4-FFF2-40B4-BE49-F238E27FC236}">
                <a16:creationId xmlns:a16="http://schemas.microsoft.com/office/drawing/2014/main" id="{EF7B9319-A865-41BA-A7C5-F298FBFA042C}"/>
              </a:ext>
            </a:extLst>
          </p:cNvPr>
          <p:cNvSpPr>
            <a:spLocks noGrp="1"/>
          </p:cNvSpPr>
          <p:nvPr>
            <p:ph type="body" sz="quarter" idx="18" hasCustomPrompt="1"/>
          </p:nvPr>
        </p:nvSpPr>
        <p:spPr>
          <a:xfrm>
            <a:off x="3330000" y="28620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487600" y="3668400"/>
            <a:ext cx="741600" cy="676800"/>
          </a:xfrm>
        </p:spPr>
        <p:txBody>
          <a:bodyPr anchor="ctr" anchorCtr="0">
            <a:noAutofit/>
          </a:bodyPr>
          <a:lstStyle>
            <a:lvl1pPr algn="r">
              <a:defRPr sz="3200" spc="400" baseline="0">
                <a:solidFill>
                  <a:schemeClr val="accent3"/>
                </a:solidFill>
                <a:latin typeface="RR Pioneer Light Condensed" panose="020B0306050201060103" pitchFamily="34" charset="0"/>
              </a:defRPr>
            </a:lvl1pPr>
          </a:lstStyle>
          <a:p>
            <a:pPr lvl="0"/>
            <a:r>
              <a:rPr lang="en-US" dirty="0"/>
              <a:t>XX</a:t>
            </a:r>
          </a:p>
        </p:txBody>
      </p:sp>
      <p:sp>
        <p:nvSpPr>
          <p:cNvPr id="21" name="Text Placeholder 17">
            <a:extLst>
              <a:ext uri="{FF2B5EF4-FFF2-40B4-BE49-F238E27FC236}">
                <a16:creationId xmlns:a16="http://schemas.microsoft.com/office/drawing/2014/main" id="{A99FD2FE-C1D1-4613-80A2-068D29011B5C}"/>
              </a:ext>
            </a:extLst>
          </p:cNvPr>
          <p:cNvSpPr>
            <a:spLocks noGrp="1"/>
          </p:cNvSpPr>
          <p:nvPr>
            <p:ph type="body" sz="quarter" idx="20" hasCustomPrompt="1"/>
          </p:nvPr>
        </p:nvSpPr>
        <p:spPr>
          <a:xfrm>
            <a:off x="3330000" y="38016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2" name="Text Placeholder 13">
            <a:extLst>
              <a:ext uri="{FF2B5EF4-FFF2-40B4-BE49-F238E27FC236}">
                <a16:creationId xmlns:a16="http://schemas.microsoft.com/office/drawing/2014/main" id="{3687C8C2-4A6E-4505-A0CA-BD757C18783D}"/>
              </a:ext>
            </a:extLst>
          </p:cNvPr>
          <p:cNvSpPr>
            <a:spLocks noGrp="1"/>
          </p:cNvSpPr>
          <p:nvPr>
            <p:ph type="body" sz="quarter" idx="21" hasCustomPrompt="1"/>
          </p:nvPr>
        </p:nvSpPr>
        <p:spPr>
          <a:xfrm>
            <a:off x="5720400" y="842400"/>
            <a:ext cx="741600" cy="676800"/>
          </a:xfrm>
        </p:spPr>
        <p:txBody>
          <a:bodyPr anchor="ctr" anchorCtr="0">
            <a:noAutofit/>
          </a:bodyPr>
          <a:lstStyle>
            <a:lvl1pPr algn="r">
              <a:defRPr sz="3200" spc="400" baseline="0">
                <a:solidFill>
                  <a:schemeClr val="accent5"/>
                </a:solidFill>
                <a:latin typeface="RR Pioneer Light Condensed" panose="020B0306050201060103" pitchFamily="34" charset="0"/>
              </a:defRPr>
            </a:lvl1pPr>
          </a:lstStyle>
          <a:p>
            <a:pPr lvl="0"/>
            <a:r>
              <a:rPr lang="en-US" dirty="0"/>
              <a:t>XX</a:t>
            </a:r>
          </a:p>
        </p:txBody>
      </p:sp>
      <p:sp>
        <p:nvSpPr>
          <p:cNvPr id="23" name="Text Placeholder 17">
            <a:extLst>
              <a:ext uri="{FF2B5EF4-FFF2-40B4-BE49-F238E27FC236}">
                <a16:creationId xmlns:a16="http://schemas.microsoft.com/office/drawing/2014/main" id="{B007AE3F-C973-4099-83AB-43B7623EE263}"/>
              </a:ext>
            </a:extLst>
          </p:cNvPr>
          <p:cNvSpPr>
            <a:spLocks noGrp="1"/>
          </p:cNvSpPr>
          <p:nvPr>
            <p:ph type="body" sz="quarter" idx="22" hasCustomPrompt="1"/>
          </p:nvPr>
        </p:nvSpPr>
        <p:spPr>
          <a:xfrm>
            <a:off x="6562800" y="9864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24" name="Text Placeholder 13">
            <a:extLst>
              <a:ext uri="{FF2B5EF4-FFF2-40B4-BE49-F238E27FC236}">
                <a16:creationId xmlns:a16="http://schemas.microsoft.com/office/drawing/2014/main" id="{05BCD523-3C1D-4657-82AD-B6CCC31CE745}"/>
              </a:ext>
            </a:extLst>
          </p:cNvPr>
          <p:cNvSpPr>
            <a:spLocks noGrp="1"/>
          </p:cNvSpPr>
          <p:nvPr>
            <p:ph type="body" sz="quarter" idx="23" hasCustomPrompt="1"/>
          </p:nvPr>
        </p:nvSpPr>
        <p:spPr>
          <a:xfrm>
            <a:off x="5720400" y="1782000"/>
            <a:ext cx="741600" cy="676800"/>
          </a:xfrm>
        </p:spPr>
        <p:txBody>
          <a:bodyPr anchor="ctr" anchorCtr="0">
            <a:noAutofit/>
          </a:bodyPr>
          <a:lstStyle>
            <a:lvl1pPr algn="r">
              <a:defRPr sz="3200" spc="400" baseline="0">
                <a:solidFill>
                  <a:schemeClr val="accent6"/>
                </a:solidFill>
                <a:latin typeface="RR Pioneer Light Condensed" panose="020B0306050201060103" pitchFamily="34" charset="0"/>
              </a:defRPr>
            </a:lvl1pPr>
          </a:lstStyle>
          <a:p>
            <a:pPr lvl="0"/>
            <a:r>
              <a:rPr lang="en-US" dirty="0"/>
              <a:t>XX</a:t>
            </a:r>
          </a:p>
        </p:txBody>
      </p:sp>
      <p:sp>
        <p:nvSpPr>
          <p:cNvPr id="25" name="Text Placeholder 17">
            <a:extLst>
              <a:ext uri="{FF2B5EF4-FFF2-40B4-BE49-F238E27FC236}">
                <a16:creationId xmlns:a16="http://schemas.microsoft.com/office/drawing/2014/main" id="{572D1E19-E6B1-48CE-98A6-AF80ACBBBE00}"/>
              </a:ext>
            </a:extLst>
          </p:cNvPr>
          <p:cNvSpPr>
            <a:spLocks noGrp="1"/>
          </p:cNvSpPr>
          <p:nvPr>
            <p:ph type="body" sz="quarter" idx="24" hasCustomPrompt="1"/>
          </p:nvPr>
        </p:nvSpPr>
        <p:spPr>
          <a:xfrm>
            <a:off x="6562800" y="1926000"/>
            <a:ext cx="22572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6" name="Text Placeholder 13">
            <a:extLst>
              <a:ext uri="{FF2B5EF4-FFF2-40B4-BE49-F238E27FC236}">
                <a16:creationId xmlns:a16="http://schemas.microsoft.com/office/drawing/2014/main" id="{D07DE159-2594-469A-8B54-C29C5B00E6C7}"/>
              </a:ext>
            </a:extLst>
          </p:cNvPr>
          <p:cNvSpPr>
            <a:spLocks noGrp="1"/>
          </p:cNvSpPr>
          <p:nvPr>
            <p:ph type="body" sz="quarter" idx="25" hasCustomPrompt="1"/>
          </p:nvPr>
        </p:nvSpPr>
        <p:spPr>
          <a:xfrm>
            <a:off x="5720400" y="2728800"/>
            <a:ext cx="741600" cy="676800"/>
          </a:xfrm>
        </p:spPr>
        <p:txBody>
          <a:bodyPr anchor="ctr" anchorCtr="0">
            <a:noAutofit/>
          </a:bodyPr>
          <a:lstStyle>
            <a:lvl1pPr algn="r">
              <a:defRPr sz="3200" spc="400" baseline="0">
                <a:solidFill>
                  <a:srgbClr val="E21D60"/>
                </a:solidFill>
                <a:latin typeface="RR Pioneer Light Condensed" panose="020B0306050201060103" pitchFamily="34" charset="0"/>
              </a:defRPr>
            </a:lvl1pPr>
          </a:lstStyle>
          <a:p>
            <a:pPr lvl="0"/>
            <a:r>
              <a:rPr lang="en-US" dirty="0"/>
              <a:t>XX</a:t>
            </a:r>
          </a:p>
        </p:txBody>
      </p:sp>
      <p:sp>
        <p:nvSpPr>
          <p:cNvPr id="27" name="Text Placeholder 17">
            <a:extLst>
              <a:ext uri="{FF2B5EF4-FFF2-40B4-BE49-F238E27FC236}">
                <a16:creationId xmlns:a16="http://schemas.microsoft.com/office/drawing/2014/main" id="{6CC6ABBC-E647-46D6-BC80-A3A224653C27}"/>
              </a:ext>
            </a:extLst>
          </p:cNvPr>
          <p:cNvSpPr>
            <a:spLocks noGrp="1"/>
          </p:cNvSpPr>
          <p:nvPr>
            <p:ph type="body" sz="quarter" idx="26" hasCustomPrompt="1"/>
          </p:nvPr>
        </p:nvSpPr>
        <p:spPr>
          <a:xfrm>
            <a:off x="6562800" y="28620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8" name="Text Placeholder 13">
            <a:extLst>
              <a:ext uri="{FF2B5EF4-FFF2-40B4-BE49-F238E27FC236}">
                <a16:creationId xmlns:a16="http://schemas.microsoft.com/office/drawing/2014/main" id="{15616DB8-38F8-4E2A-B14D-A688F836501E}"/>
              </a:ext>
            </a:extLst>
          </p:cNvPr>
          <p:cNvSpPr>
            <a:spLocks noGrp="1"/>
          </p:cNvSpPr>
          <p:nvPr>
            <p:ph type="body" sz="quarter" idx="27" hasCustomPrompt="1"/>
          </p:nvPr>
        </p:nvSpPr>
        <p:spPr>
          <a:xfrm>
            <a:off x="5720400" y="3668400"/>
            <a:ext cx="741600" cy="676800"/>
          </a:xfrm>
        </p:spPr>
        <p:txBody>
          <a:bodyPr anchor="ctr" anchorCtr="0">
            <a:noAutofit/>
          </a:bodyPr>
          <a:lstStyle>
            <a:lvl1pPr algn="r">
              <a:defRPr sz="3200" spc="400" baseline="0">
                <a:solidFill>
                  <a:schemeClr val="tx2"/>
                </a:solidFill>
                <a:latin typeface="RR Pioneer Light Condensed" panose="020B0306050201060103" pitchFamily="34" charset="0"/>
              </a:defRPr>
            </a:lvl1pPr>
          </a:lstStyle>
          <a:p>
            <a:pPr lvl="0"/>
            <a:r>
              <a:rPr lang="en-US" dirty="0"/>
              <a:t>XX</a:t>
            </a:r>
          </a:p>
        </p:txBody>
      </p:sp>
      <p:sp>
        <p:nvSpPr>
          <p:cNvPr id="29" name="Text Placeholder 17">
            <a:extLst>
              <a:ext uri="{FF2B5EF4-FFF2-40B4-BE49-F238E27FC236}">
                <a16:creationId xmlns:a16="http://schemas.microsoft.com/office/drawing/2014/main" id="{FD1008C4-EB83-4B7B-9AF7-42BBDD1CE3DC}"/>
              </a:ext>
            </a:extLst>
          </p:cNvPr>
          <p:cNvSpPr>
            <a:spLocks noGrp="1"/>
          </p:cNvSpPr>
          <p:nvPr>
            <p:ph type="body" sz="quarter" idx="28" hasCustomPrompt="1"/>
          </p:nvPr>
        </p:nvSpPr>
        <p:spPr>
          <a:xfrm>
            <a:off x="6562800" y="38016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Tree>
    <p:custDataLst>
      <p:tags r:id="rId1"/>
    </p:custDataLst>
    <p:extLst>
      <p:ext uri="{BB962C8B-B14F-4D97-AF65-F5344CB8AC3E}">
        <p14:creationId xmlns:p14="http://schemas.microsoft.com/office/powerpoint/2010/main" val="12490074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genda - Times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FE12E616-DD1F-45B8-B50A-A71E0D6C45BF}"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736000" y="921600"/>
            <a:ext cx="914400" cy="493200"/>
          </a:xfrm>
        </p:spPr>
        <p:txBody>
          <a:bodyPr anchor="ctr" anchorCtr="0">
            <a:noAutofit/>
          </a:bodyPr>
          <a:lstStyle>
            <a:lvl1pPr algn="l">
              <a:defRPr sz="3200" spc="0" baseline="0">
                <a:solidFill>
                  <a:schemeClr val="bg2"/>
                </a:solidFill>
                <a:latin typeface="RR Pioneer Light Condensed" panose="020B0306050201060103" pitchFamily="34" charset="0"/>
              </a:defRPr>
            </a:lvl1pPr>
          </a:lstStyle>
          <a:p>
            <a:pPr lvl="0"/>
            <a:r>
              <a:rPr lang="en-US" dirty="0"/>
              <a:t>##</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736000" y="1418400"/>
            <a:ext cx="914400" cy="493200"/>
          </a:xfrm>
        </p:spPr>
        <p:txBody>
          <a:bodyPr anchor="ctr" anchorCtr="0">
            <a:noAutofit/>
          </a:bodyPr>
          <a:lstStyle>
            <a:lvl1pPr algn="l">
              <a:defRPr sz="3200" spc="0" baseline="0">
                <a:solidFill>
                  <a:schemeClr val="tx2"/>
                </a:solidFill>
                <a:latin typeface="RR Pioneer Light Condensed" panose="020B0306050201060103" pitchFamily="34" charset="0"/>
              </a:defRPr>
            </a:lvl1pPr>
          </a:lstStyle>
          <a:p>
            <a:pPr lvl="0"/>
            <a:r>
              <a:rPr lang="en-US" dirty="0"/>
              <a:t>##</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736000" y="1911600"/>
            <a:ext cx="914400" cy="493200"/>
          </a:xfrm>
        </p:spPr>
        <p:txBody>
          <a:bodyPr anchor="ctr" anchorCtr="0">
            <a:noAutofit/>
          </a:bodyPr>
          <a:lstStyle>
            <a:lvl1pPr algn="l">
              <a:defRPr sz="3200" spc="0" baseline="0">
                <a:solidFill>
                  <a:srgbClr val="00BFBD"/>
                </a:solidFill>
                <a:latin typeface="RR Pioneer Light Condensed" panose="020B0306050201060103" pitchFamily="34" charset="0"/>
              </a:defRPr>
            </a:lvl1pPr>
          </a:lstStyle>
          <a:p>
            <a:pPr lvl="0"/>
            <a:r>
              <a:rPr lang="en-US" dirty="0"/>
              <a:t>##</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736000" y="2404800"/>
            <a:ext cx="914400" cy="493200"/>
          </a:xfrm>
        </p:spPr>
        <p:txBody>
          <a:bodyPr anchor="ctr" anchorCtr="0">
            <a:noAutofit/>
          </a:bodyPr>
          <a:lstStyle>
            <a:lvl1pPr algn="l">
              <a:defRPr sz="3200" spc="0" baseline="0">
                <a:solidFill>
                  <a:schemeClr val="accent3"/>
                </a:solidFill>
                <a:latin typeface="RR Pioneer Light Condensed" panose="020B0306050201060103" pitchFamily="34" charset="0"/>
              </a:defRPr>
            </a:lvl1pPr>
          </a:lstStyle>
          <a:p>
            <a:pPr lvl="0"/>
            <a:r>
              <a:rPr lang="en-US" dirty="0"/>
              <a:t>##</a:t>
            </a:r>
          </a:p>
        </p:txBody>
      </p:sp>
      <p:sp>
        <p:nvSpPr>
          <p:cNvPr id="30" name="Text Placeholder 13">
            <a:extLst>
              <a:ext uri="{FF2B5EF4-FFF2-40B4-BE49-F238E27FC236}">
                <a16:creationId xmlns:a16="http://schemas.microsoft.com/office/drawing/2014/main" id="{CC185541-CC8A-415B-920E-1D25F0BDFD50}"/>
              </a:ext>
            </a:extLst>
          </p:cNvPr>
          <p:cNvSpPr>
            <a:spLocks noGrp="1"/>
          </p:cNvSpPr>
          <p:nvPr>
            <p:ph type="body" sz="quarter" idx="29" hasCustomPrompt="1"/>
          </p:nvPr>
        </p:nvSpPr>
        <p:spPr>
          <a:xfrm>
            <a:off x="2736000" y="2898000"/>
            <a:ext cx="914400" cy="493200"/>
          </a:xfrm>
        </p:spPr>
        <p:txBody>
          <a:bodyPr anchor="ctr" anchorCtr="0">
            <a:noAutofit/>
          </a:bodyPr>
          <a:lstStyle>
            <a:lvl1pPr algn="l">
              <a:defRPr sz="3200" spc="0" baseline="0">
                <a:solidFill>
                  <a:srgbClr val="8C2ACE"/>
                </a:solidFill>
                <a:latin typeface="RR Pioneer Light Condensed" panose="020B0306050201060103" pitchFamily="34" charset="0"/>
              </a:defRPr>
            </a:lvl1pPr>
          </a:lstStyle>
          <a:p>
            <a:pPr lvl="0"/>
            <a:r>
              <a:rPr lang="en-US" dirty="0"/>
              <a:t>##</a:t>
            </a:r>
          </a:p>
        </p:txBody>
      </p:sp>
      <p:sp>
        <p:nvSpPr>
          <p:cNvPr id="31" name="Text Placeholder 13">
            <a:extLst>
              <a:ext uri="{FF2B5EF4-FFF2-40B4-BE49-F238E27FC236}">
                <a16:creationId xmlns:a16="http://schemas.microsoft.com/office/drawing/2014/main" id="{27521806-5F3E-4380-9018-52D90E68A665}"/>
              </a:ext>
            </a:extLst>
          </p:cNvPr>
          <p:cNvSpPr>
            <a:spLocks noGrp="1"/>
          </p:cNvSpPr>
          <p:nvPr>
            <p:ph type="body" sz="quarter" idx="30" hasCustomPrompt="1"/>
          </p:nvPr>
        </p:nvSpPr>
        <p:spPr>
          <a:xfrm>
            <a:off x="2736000" y="3391200"/>
            <a:ext cx="914400" cy="493200"/>
          </a:xfrm>
        </p:spPr>
        <p:txBody>
          <a:bodyPr anchor="ctr" anchorCtr="0">
            <a:noAutofit/>
          </a:bodyPr>
          <a:lstStyle>
            <a:lvl1pPr algn="l">
              <a:defRPr sz="3200" spc="0" baseline="0">
                <a:solidFill>
                  <a:schemeClr val="accent6"/>
                </a:solidFill>
                <a:latin typeface="RR Pioneer Light Condensed" panose="020B0306050201060103" pitchFamily="34" charset="0"/>
              </a:defRPr>
            </a:lvl1pPr>
          </a:lstStyle>
          <a:p>
            <a:pPr lvl="0"/>
            <a:r>
              <a:rPr lang="en-US" dirty="0"/>
              <a:t>##</a:t>
            </a:r>
          </a:p>
        </p:txBody>
      </p:sp>
      <p:sp>
        <p:nvSpPr>
          <p:cNvPr id="32" name="Text Placeholder 13">
            <a:extLst>
              <a:ext uri="{FF2B5EF4-FFF2-40B4-BE49-F238E27FC236}">
                <a16:creationId xmlns:a16="http://schemas.microsoft.com/office/drawing/2014/main" id="{B58788C1-4EE6-4FF8-9EEB-648CFA84C849}"/>
              </a:ext>
            </a:extLst>
          </p:cNvPr>
          <p:cNvSpPr>
            <a:spLocks noGrp="1"/>
          </p:cNvSpPr>
          <p:nvPr>
            <p:ph type="body" sz="quarter" idx="31" hasCustomPrompt="1"/>
          </p:nvPr>
        </p:nvSpPr>
        <p:spPr>
          <a:xfrm>
            <a:off x="2736000" y="3884400"/>
            <a:ext cx="914400" cy="493200"/>
          </a:xfrm>
        </p:spPr>
        <p:txBody>
          <a:bodyPr anchor="ctr" anchorCtr="0">
            <a:noAutofit/>
          </a:bodyPr>
          <a:lstStyle>
            <a:lvl1pPr algn="l">
              <a:defRPr sz="3200" spc="0" baseline="0">
                <a:solidFill>
                  <a:srgbClr val="E21D60"/>
                </a:solidFill>
                <a:latin typeface="RR Pioneer Light Condensed" panose="020B0306050201060103" pitchFamily="34" charset="0"/>
              </a:defRPr>
            </a:lvl1pPr>
          </a:lstStyle>
          <a:p>
            <a:pPr lvl="0"/>
            <a:r>
              <a:rPr lang="en-US" dirty="0"/>
              <a:t>##</a:t>
            </a:r>
          </a:p>
        </p:txBody>
      </p:sp>
      <p:sp>
        <p:nvSpPr>
          <p:cNvPr id="38" name="Text Placeholder 17">
            <a:extLst>
              <a:ext uri="{FF2B5EF4-FFF2-40B4-BE49-F238E27FC236}">
                <a16:creationId xmlns:a16="http://schemas.microsoft.com/office/drawing/2014/main" id="{B7DB6273-4136-4735-8763-3EBF05198DF8}"/>
              </a:ext>
            </a:extLst>
          </p:cNvPr>
          <p:cNvSpPr>
            <a:spLocks noGrp="1"/>
          </p:cNvSpPr>
          <p:nvPr>
            <p:ph type="body" sz="quarter" idx="35" hasCustomPrompt="1"/>
          </p:nvPr>
        </p:nvSpPr>
        <p:spPr>
          <a:xfrm>
            <a:off x="5151600" y="9216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39" name="Text Placeholder 17">
            <a:extLst>
              <a:ext uri="{FF2B5EF4-FFF2-40B4-BE49-F238E27FC236}">
                <a16:creationId xmlns:a16="http://schemas.microsoft.com/office/drawing/2014/main" id="{E2FD8835-740D-496D-A8C7-CB6621301C22}"/>
              </a:ext>
            </a:extLst>
          </p:cNvPr>
          <p:cNvSpPr>
            <a:spLocks noGrp="1"/>
          </p:cNvSpPr>
          <p:nvPr>
            <p:ph type="body" sz="quarter" idx="36" hasCustomPrompt="1"/>
          </p:nvPr>
        </p:nvSpPr>
        <p:spPr>
          <a:xfrm>
            <a:off x="5151600" y="14154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0" name="Text Placeholder 17">
            <a:extLst>
              <a:ext uri="{FF2B5EF4-FFF2-40B4-BE49-F238E27FC236}">
                <a16:creationId xmlns:a16="http://schemas.microsoft.com/office/drawing/2014/main" id="{46D5B35D-AB37-4A9E-A09C-8BA5D4260994}"/>
              </a:ext>
            </a:extLst>
          </p:cNvPr>
          <p:cNvSpPr>
            <a:spLocks noGrp="1"/>
          </p:cNvSpPr>
          <p:nvPr>
            <p:ph type="body" sz="quarter" idx="37" hasCustomPrompt="1"/>
          </p:nvPr>
        </p:nvSpPr>
        <p:spPr>
          <a:xfrm>
            <a:off x="5151600" y="19092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1" name="Text Placeholder 17">
            <a:extLst>
              <a:ext uri="{FF2B5EF4-FFF2-40B4-BE49-F238E27FC236}">
                <a16:creationId xmlns:a16="http://schemas.microsoft.com/office/drawing/2014/main" id="{C646F4CC-15E4-401F-BC27-7CF470DCE2C6}"/>
              </a:ext>
            </a:extLst>
          </p:cNvPr>
          <p:cNvSpPr>
            <a:spLocks noGrp="1"/>
          </p:cNvSpPr>
          <p:nvPr>
            <p:ph type="body" sz="quarter" idx="38" hasCustomPrompt="1"/>
          </p:nvPr>
        </p:nvSpPr>
        <p:spPr>
          <a:xfrm>
            <a:off x="5151600" y="24030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2" name="Text Placeholder 17">
            <a:extLst>
              <a:ext uri="{FF2B5EF4-FFF2-40B4-BE49-F238E27FC236}">
                <a16:creationId xmlns:a16="http://schemas.microsoft.com/office/drawing/2014/main" id="{394A2C57-4795-4A36-85B1-5B848A8707AA}"/>
              </a:ext>
            </a:extLst>
          </p:cNvPr>
          <p:cNvSpPr>
            <a:spLocks noGrp="1"/>
          </p:cNvSpPr>
          <p:nvPr>
            <p:ph type="body" sz="quarter" idx="39" hasCustomPrompt="1"/>
          </p:nvPr>
        </p:nvSpPr>
        <p:spPr>
          <a:xfrm>
            <a:off x="5151600" y="28968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3" name="Text Placeholder 17">
            <a:extLst>
              <a:ext uri="{FF2B5EF4-FFF2-40B4-BE49-F238E27FC236}">
                <a16:creationId xmlns:a16="http://schemas.microsoft.com/office/drawing/2014/main" id="{BC74ED1D-CCC6-4EB3-B2BC-1AB9813A31F8}"/>
              </a:ext>
            </a:extLst>
          </p:cNvPr>
          <p:cNvSpPr>
            <a:spLocks noGrp="1"/>
          </p:cNvSpPr>
          <p:nvPr>
            <p:ph type="body" sz="quarter" idx="40" hasCustomPrompt="1"/>
          </p:nvPr>
        </p:nvSpPr>
        <p:spPr>
          <a:xfrm>
            <a:off x="5151600" y="33906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4" name="Text Placeholder 17">
            <a:extLst>
              <a:ext uri="{FF2B5EF4-FFF2-40B4-BE49-F238E27FC236}">
                <a16:creationId xmlns:a16="http://schemas.microsoft.com/office/drawing/2014/main" id="{CFB69E36-8C34-444C-883B-9706E37C8D4F}"/>
              </a:ext>
            </a:extLst>
          </p:cNvPr>
          <p:cNvSpPr>
            <a:spLocks noGrp="1"/>
          </p:cNvSpPr>
          <p:nvPr>
            <p:ph type="body" sz="quarter" idx="41" hasCustomPrompt="1"/>
          </p:nvPr>
        </p:nvSpPr>
        <p:spPr>
          <a:xfrm>
            <a:off x="5151600" y="38844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12" name="Text Placeholder 11">
            <a:extLst>
              <a:ext uri="{FF2B5EF4-FFF2-40B4-BE49-F238E27FC236}">
                <a16:creationId xmlns:a16="http://schemas.microsoft.com/office/drawing/2014/main" id="{8EFAE492-7044-43E5-9F2A-214E993BE170}"/>
              </a:ext>
            </a:extLst>
          </p:cNvPr>
          <p:cNvSpPr>
            <a:spLocks noGrp="1"/>
          </p:cNvSpPr>
          <p:nvPr>
            <p:ph type="body" sz="quarter" idx="42" hasCustomPrompt="1"/>
          </p:nvPr>
        </p:nvSpPr>
        <p:spPr>
          <a:xfrm>
            <a:off x="3649663" y="922338"/>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35" name="Text Placeholder 11">
            <a:extLst>
              <a:ext uri="{FF2B5EF4-FFF2-40B4-BE49-F238E27FC236}">
                <a16:creationId xmlns:a16="http://schemas.microsoft.com/office/drawing/2014/main" id="{AD6B0FDE-EEBD-4BC4-B16C-63B0D55C8FEA}"/>
              </a:ext>
            </a:extLst>
          </p:cNvPr>
          <p:cNvSpPr>
            <a:spLocks noGrp="1"/>
          </p:cNvSpPr>
          <p:nvPr>
            <p:ph type="body" sz="quarter" idx="43" hasCustomPrompt="1"/>
          </p:nvPr>
        </p:nvSpPr>
        <p:spPr>
          <a:xfrm>
            <a:off x="3649663" y="1416015"/>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36" name="Text Placeholder 11">
            <a:extLst>
              <a:ext uri="{FF2B5EF4-FFF2-40B4-BE49-F238E27FC236}">
                <a16:creationId xmlns:a16="http://schemas.microsoft.com/office/drawing/2014/main" id="{3D3DF682-7299-4E4B-A5D9-681CDA40BCFC}"/>
              </a:ext>
            </a:extLst>
          </p:cNvPr>
          <p:cNvSpPr>
            <a:spLocks noGrp="1"/>
          </p:cNvSpPr>
          <p:nvPr>
            <p:ph type="body" sz="quarter" idx="44" hasCustomPrompt="1"/>
          </p:nvPr>
        </p:nvSpPr>
        <p:spPr>
          <a:xfrm>
            <a:off x="3649663" y="3884400"/>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5" name="Text Placeholder 11">
            <a:extLst>
              <a:ext uri="{FF2B5EF4-FFF2-40B4-BE49-F238E27FC236}">
                <a16:creationId xmlns:a16="http://schemas.microsoft.com/office/drawing/2014/main" id="{4E12F9DD-D5DB-4218-9BE4-F03DB8DCA7D1}"/>
              </a:ext>
            </a:extLst>
          </p:cNvPr>
          <p:cNvSpPr>
            <a:spLocks noGrp="1"/>
          </p:cNvSpPr>
          <p:nvPr>
            <p:ph type="body" sz="quarter" idx="45" hasCustomPrompt="1"/>
          </p:nvPr>
        </p:nvSpPr>
        <p:spPr>
          <a:xfrm>
            <a:off x="3649663" y="3390723"/>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6" name="Text Placeholder 11">
            <a:extLst>
              <a:ext uri="{FF2B5EF4-FFF2-40B4-BE49-F238E27FC236}">
                <a16:creationId xmlns:a16="http://schemas.microsoft.com/office/drawing/2014/main" id="{127E20F4-00C6-4A59-97CD-90AA85101EFC}"/>
              </a:ext>
            </a:extLst>
          </p:cNvPr>
          <p:cNvSpPr>
            <a:spLocks noGrp="1"/>
          </p:cNvSpPr>
          <p:nvPr>
            <p:ph type="body" sz="quarter" idx="46" hasCustomPrompt="1"/>
          </p:nvPr>
        </p:nvSpPr>
        <p:spPr>
          <a:xfrm>
            <a:off x="3649663" y="2897046"/>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7" name="Text Placeholder 11">
            <a:extLst>
              <a:ext uri="{FF2B5EF4-FFF2-40B4-BE49-F238E27FC236}">
                <a16:creationId xmlns:a16="http://schemas.microsoft.com/office/drawing/2014/main" id="{3DA1B93C-BCED-424F-8F7C-7505E8D8A5F1}"/>
              </a:ext>
            </a:extLst>
          </p:cNvPr>
          <p:cNvSpPr>
            <a:spLocks noGrp="1"/>
          </p:cNvSpPr>
          <p:nvPr>
            <p:ph type="body" sz="quarter" idx="47" hasCustomPrompt="1"/>
          </p:nvPr>
        </p:nvSpPr>
        <p:spPr>
          <a:xfrm>
            <a:off x="3649663" y="2403369"/>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8" name="Text Placeholder 11">
            <a:extLst>
              <a:ext uri="{FF2B5EF4-FFF2-40B4-BE49-F238E27FC236}">
                <a16:creationId xmlns:a16="http://schemas.microsoft.com/office/drawing/2014/main" id="{CC2D9536-24A9-498D-9B2D-3DBC533913E4}"/>
              </a:ext>
            </a:extLst>
          </p:cNvPr>
          <p:cNvSpPr>
            <a:spLocks noGrp="1"/>
          </p:cNvSpPr>
          <p:nvPr>
            <p:ph type="body" sz="quarter" idx="48" hasCustomPrompt="1"/>
          </p:nvPr>
        </p:nvSpPr>
        <p:spPr>
          <a:xfrm>
            <a:off x="3649663" y="1909692"/>
            <a:ext cx="1321200" cy="493200"/>
          </a:xfrm>
        </p:spPr>
        <p:txBody>
          <a:bodyPr anchor="ctr" anchorCtr="0">
            <a:normAutofit/>
          </a:bodyPr>
          <a:lstStyle>
            <a:lvl1pPr>
              <a:defRPr sz="1200">
                <a:solidFill>
                  <a:srgbClr val="666666"/>
                </a:solidFill>
              </a:defRPr>
            </a:lvl1pPr>
          </a:lstStyle>
          <a:p>
            <a:pPr lvl="0"/>
            <a:r>
              <a:rPr lang="en-US" dirty="0"/>
              <a:t>00:00 – 00:00</a:t>
            </a:r>
          </a:p>
        </p:txBody>
      </p:sp>
    </p:spTree>
    <p:custDataLst>
      <p:tags r:id="rId1"/>
    </p:custDataLst>
    <p:extLst>
      <p:ext uri="{BB962C8B-B14F-4D97-AF65-F5344CB8AC3E}">
        <p14:creationId xmlns:p14="http://schemas.microsoft.com/office/powerpoint/2010/main" val="35930636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genda - Presenter Nam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A95042A8-43D5-4549-AAC1-4467BD845F35}"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638800" y="943200"/>
            <a:ext cx="694800" cy="637200"/>
          </a:xfrm>
        </p:spPr>
        <p:txBody>
          <a:bodyPr anchor="t" anchorCtr="0">
            <a:noAutofit/>
          </a:bodyPr>
          <a:lstStyle>
            <a:lvl1pPr algn="r">
              <a:defRPr sz="3200" spc="0" baseline="0">
                <a:solidFill>
                  <a:schemeClr val="bg2"/>
                </a:solidFill>
                <a:latin typeface="RR Pioneer Light Condensed" panose="020B0306050201060103" pitchFamily="34" charset="0"/>
              </a:defRPr>
            </a:lvl1pPr>
          </a:lstStyle>
          <a:p>
            <a:pPr lvl="0"/>
            <a:r>
              <a:rPr lang="en-US" dirty="0"/>
              <a:t>##</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638800" y="2714400"/>
            <a:ext cx="694800" cy="637200"/>
          </a:xfrm>
        </p:spPr>
        <p:txBody>
          <a:bodyPr anchor="t" anchorCtr="0">
            <a:noAutofit/>
          </a:bodyPr>
          <a:lstStyle>
            <a:lvl1pPr algn="r">
              <a:defRPr sz="3200" spc="0" baseline="0">
                <a:solidFill>
                  <a:schemeClr val="accent4"/>
                </a:solidFill>
                <a:latin typeface="RR Pioneer Light Condensed" panose="020B0306050201060103" pitchFamily="34" charset="0"/>
              </a:defRPr>
            </a:lvl1pPr>
          </a:lstStyle>
          <a:p>
            <a:pPr lvl="0"/>
            <a:r>
              <a:rPr lang="en-US" dirty="0"/>
              <a:t>##</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638800" y="3600000"/>
            <a:ext cx="694800" cy="637200"/>
          </a:xfrm>
        </p:spPr>
        <p:txBody>
          <a:bodyPr anchor="t" anchorCtr="0">
            <a:noAutofit/>
          </a:bodyPr>
          <a:lstStyle>
            <a:lvl1pPr algn="r">
              <a:defRPr sz="3200" spc="0" baseline="0">
                <a:solidFill>
                  <a:schemeClr val="accent3"/>
                </a:solidFill>
                <a:latin typeface="RR Pioneer Light Condensed" panose="020B0306050201060103" pitchFamily="34" charset="0"/>
              </a:defRPr>
            </a:lvl1pPr>
          </a:lstStyle>
          <a:p>
            <a:pPr lvl="0"/>
            <a:r>
              <a:rPr lang="en-US" dirty="0"/>
              <a:t>##</a:t>
            </a:r>
          </a:p>
        </p:txBody>
      </p:sp>
      <p:sp>
        <p:nvSpPr>
          <p:cNvPr id="87" name="Text Placeholder 13">
            <a:extLst>
              <a:ext uri="{FF2B5EF4-FFF2-40B4-BE49-F238E27FC236}">
                <a16:creationId xmlns:a16="http://schemas.microsoft.com/office/drawing/2014/main" id="{63EC7F57-1C57-4358-A3D7-1FA28962C297}"/>
              </a:ext>
            </a:extLst>
          </p:cNvPr>
          <p:cNvSpPr>
            <a:spLocks noGrp="1"/>
          </p:cNvSpPr>
          <p:nvPr>
            <p:ph type="body" sz="quarter" idx="62" hasCustomPrompt="1"/>
          </p:nvPr>
        </p:nvSpPr>
        <p:spPr>
          <a:xfrm>
            <a:off x="5801100" y="1828800"/>
            <a:ext cx="694800" cy="637200"/>
          </a:xfrm>
        </p:spPr>
        <p:txBody>
          <a:bodyPr anchor="t" anchorCtr="0">
            <a:noAutofit/>
          </a:bodyPr>
          <a:lstStyle>
            <a:lvl1pPr algn="r">
              <a:defRPr sz="3200" spc="0" baseline="0">
                <a:solidFill>
                  <a:schemeClr val="accent6"/>
                </a:solidFill>
                <a:latin typeface="RR Pioneer Light Condensed" panose="020B0306050201060103" pitchFamily="34" charset="0"/>
              </a:defRPr>
            </a:lvl1pPr>
          </a:lstStyle>
          <a:p>
            <a:pPr lvl="0"/>
            <a:r>
              <a:rPr lang="en-US" dirty="0"/>
              <a:t>##</a:t>
            </a:r>
          </a:p>
        </p:txBody>
      </p:sp>
      <p:sp>
        <p:nvSpPr>
          <p:cNvPr id="96" name="Text Placeholder 13">
            <a:extLst>
              <a:ext uri="{FF2B5EF4-FFF2-40B4-BE49-F238E27FC236}">
                <a16:creationId xmlns:a16="http://schemas.microsoft.com/office/drawing/2014/main" id="{FF50AA91-B7F7-4254-8161-4183AF6D69EB}"/>
              </a:ext>
            </a:extLst>
          </p:cNvPr>
          <p:cNvSpPr>
            <a:spLocks noGrp="1"/>
          </p:cNvSpPr>
          <p:nvPr>
            <p:ph type="body" sz="quarter" idx="71" hasCustomPrompt="1"/>
          </p:nvPr>
        </p:nvSpPr>
        <p:spPr>
          <a:xfrm>
            <a:off x="5801100" y="2714400"/>
            <a:ext cx="694800" cy="637200"/>
          </a:xfrm>
        </p:spPr>
        <p:txBody>
          <a:bodyPr anchor="t" anchorCtr="0">
            <a:noAutofit/>
          </a:bodyPr>
          <a:lstStyle>
            <a:lvl1pPr algn="r">
              <a:defRPr sz="3200" spc="0" baseline="0">
                <a:solidFill>
                  <a:srgbClr val="E21D60"/>
                </a:solidFill>
                <a:latin typeface="RR Pioneer Light Condensed" panose="020B0306050201060103" pitchFamily="34" charset="0"/>
              </a:defRPr>
            </a:lvl1pPr>
          </a:lstStyle>
          <a:p>
            <a:pPr lvl="0"/>
            <a:r>
              <a:rPr lang="en-US" dirty="0"/>
              <a:t>##</a:t>
            </a:r>
          </a:p>
        </p:txBody>
      </p:sp>
      <p:sp>
        <p:nvSpPr>
          <p:cNvPr id="105" name="Text Placeholder 11">
            <a:extLst>
              <a:ext uri="{FF2B5EF4-FFF2-40B4-BE49-F238E27FC236}">
                <a16:creationId xmlns:a16="http://schemas.microsoft.com/office/drawing/2014/main" id="{7DFE5359-80DA-4AB8-9A32-B728CAEF9902}"/>
              </a:ext>
            </a:extLst>
          </p:cNvPr>
          <p:cNvSpPr>
            <a:spLocks noGrp="1"/>
          </p:cNvSpPr>
          <p:nvPr>
            <p:ph type="body" sz="quarter" idx="42" hasCustomPrompt="1"/>
          </p:nvPr>
        </p:nvSpPr>
        <p:spPr>
          <a:xfrm>
            <a:off x="3438000" y="1206000"/>
            <a:ext cx="1933200" cy="140400"/>
          </a:xfrm>
        </p:spPr>
        <p:txBody>
          <a:bodyPr anchor="ctr" anchorCtr="0">
            <a:normAutofit/>
          </a:bodyPr>
          <a:lstStyle>
            <a:lvl1pPr>
              <a:defRPr sz="1000">
                <a:solidFill>
                  <a:srgbClr val="666666"/>
                </a:solidFill>
              </a:defRPr>
            </a:lvl1pPr>
          </a:lstStyle>
          <a:p>
            <a:pPr lvl="0"/>
            <a:r>
              <a:rPr lang="en-US" dirty="0"/>
              <a:t>Presenter name</a:t>
            </a:r>
          </a:p>
        </p:txBody>
      </p:sp>
      <p:sp>
        <p:nvSpPr>
          <p:cNvPr id="106" name="Text Placeholder 11">
            <a:extLst>
              <a:ext uri="{FF2B5EF4-FFF2-40B4-BE49-F238E27FC236}">
                <a16:creationId xmlns:a16="http://schemas.microsoft.com/office/drawing/2014/main" id="{E98F95EC-068C-4AB0-8DA6-8C8C7D9CE37E}"/>
              </a:ext>
            </a:extLst>
          </p:cNvPr>
          <p:cNvSpPr>
            <a:spLocks noGrp="1"/>
          </p:cNvSpPr>
          <p:nvPr>
            <p:ph type="body" sz="quarter" idx="72" hasCustomPrompt="1"/>
          </p:nvPr>
        </p:nvSpPr>
        <p:spPr>
          <a:xfrm>
            <a:off x="3438000" y="155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07" name="Text Placeholder 11">
            <a:extLst>
              <a:ext uri="{FF2B5EF4-FFF2-40B4-BE49-F238E27FC236}">
                <a16:creationId xmlns:a16="http://schemas.microsoft.com/office/drawing/2014/main" id="{3DEF6142-04CC-4ED6-BF99-0ADD61431509}"/>
              </a:ext>
            </a:extLst>
          </p:cNvPr>
          <p:cNvSpPr>
            <a:spLocks noGrp="1"/>
          </p:cNvSpPr>
          <p:nvPr>
            <p:ph type="body" sz="quarter" idx="73" hasCustomPrompt="1"/>
          </p:nvPr>
        </p:nvSpPr>
        <p:spPr>
          <a:xfrm>
            <a:off x="3438000" y="1378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08" name="Text Placeholder 11">
            <a:extLst>
              <a:ext uri="{FF2B5EF4-FFF2-40B4-BE49-F238E27FC236}">
                <a16:creationId xmlns:a16="http://schemas.microsoft.com/office/drawing/2014/main" id="{3DB19055-F0A4-4433-98DA-7C3EC1DED3AC}"/>
              </a:ext>
            </a:extLst>
          </p:cNvPr>
          <p:cNvSpPr>
            <a:spLocks noGrp="1"/>
          </p:cNvSpPr>
          <p:nvPr>
            <p:ph type="body" sz="quarter" idx="74" hasCustomPrompt="1"/>
          </p:nvPr>
        </p:nvSpPr>
        <p:spPr>
          <a:xfrm>
            <a:off x="5353200" y="1206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09" name="Text Placeholder 11">
            <a:extLst>
              <a:ext uri="{FF2B5EF4-FFF2-40B4-BE49-F238E27FC236}">
                <a16:creationId xmlns:a16="http://schemas.microsoft.com/office/drawing/2014/main" id="{5988A211-A462-4382-9B73-C6622E3C1171}"/>
              </a:ext>
            </a:extLst>
          </p:cNvPr>
          <p:cNvSpPr>
            <a:spLocks noGrp="1"/>
          </p:cNvSpPr>
          <p:nvPr>
            <p:ph type="body" sz="quarter" idx="75" hasCustomPrompt="1"/>
          </p:nvPr>
        </p:nvSpPr>
        <p:spPr>
          <a:xfrm>
            <a:off x="5353200" y="155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10" name="Text Placeholder 11">
            <a:extLst>
              <a:ext uri="{FF2B5EF4-FFF2-40B4-BE49-F238E27FC236}">
                <a16:creationId xmlns:a16="http://schemas.microsoft.com/office/drawing/2014/main" id="{C6FEFAFE-30D6-4F88-9D1A-C7AEB8F9EC5F}"/>
              </a:ext>
            </a:extLst>
          </p:cNvPr>
          <p:cNvSpPr>
            <a:spLocks noGrp="1"/>
          </p:cNvSpPr>
          <p:nvPr>
            <p:ph type="body" sz="quarter" idx="76" hasCustomPrompt="1"/>
          </p:nvPr>
        </p:nvSpPr>
        <p:spPr>
          <a:xfrm>
            <a:off x="5353200" y="1378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37" name="Text Placeholder 13">
            <a:extLst>
              <a:ext uri="{FF2B5EF4-FFF2-40B4-BE49-F238E27FC236}">
                <a16:creationId xmlns:a16="http://schemas.microsoft.com/office/drawing/2014/main" id="{9494BA91-4138-4485-885B-A9F489117268}"/>
              </a:ext>
            </a:extLst>
          </p:cNvPr>
          <p:cNvSpPr>
            <a:spLocks noGrp="1"/>
          </p:cNvSpPr>
          <p:nvPr>
            <p:ph type="body" sz="quarter" idx="86" hasCustomPrompt="1"/>
          </p:nvPr>
        </p:nvSpPr>
        <p:spPr>
          <a:xfrm>
            <a:off x="2638800" y="1828800"/>
            <a:ext cx="694800" cy="637200"/>
          </a:xfrm>
        </p:spPr>
        <p:txBody>
          <a:bodyPr anchor="t" anchorCtr="0">
            <a:noAutofit/>
          </a:bodyPr>
          <a:lstStyle>
            <a:lvl1pPr algn="r">
              <a:defRPr sz="3200" spc="0" baseline="0">
                <a:solidFill>
                  <a:srgbClr val="C15EFF"/>
                </a:solidFill>
                <a:latin typeface="RR Pioneer Light Condensed" panose="020B0306050201060103" pitchFamily="34" charset="0"/>
              </a:defRPr>
            </a:lvl1pPr>
          </a:lstStyle>
          <a:p>
            <a:pPr lvl="0"/>
            <a:r>
              <a:rPr lang="en-US" dirty="0"/>
              <a:t>##</a:t>
            </a:r>
          </a:p>
        </p:txBody>
      </p:sp>
      <p:sp>
        <p:nvSpPr>
          <p:cNvPr id="182" name="Text Placeholder 11">
            <a:extLst>
              <a:ext uri="{FF2B5EF4-FFF2-40B4-BE49-F238E27FC236}">
                <a16:creationId xmlns:a16="http://schemas.microsoft.com/office/drawing/2014/main" id="{55F75FCF-8D50-44D6-9FD3-CB95B5A4C65D}"/>
              </a:ext>
            </a:extLst>
          </p:cNvPr>
          <p:cNvSpPr>
            <a:spLocks noGrp="1"/>
          </p:cNvSpPr>
          <p:nvPr>
            <p:ph type="body" sz="quarter" idx="131" hasCustomPrompt="1"/>
          </p:nvPr>
        </p:nvSpPr>
        <p:spPr>
          <a:xfrm>
            <a:off x="3438000" y="9900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183" name="Text Placeholder 11">
            <a:extLst>
              <a:ext uri="{FF2B5EF4-FFF2-40B4-BE49-F238E27FC236}">
                <a16:creationId xmlns:a16="http://schemas.microsoft.com/office/drawing/2014/main" id="{002D017E-F843-474A-8F00-A1FE9472CFCD}"/>
              </a:ext>
            </a:extLst>
          </p:cNvPr>
          <p:cNvSpPr>
            <a:spLocks noGrp="1"/>
          </p:cNvSpPr>
          <p:nvPr>
            <p:ph type="body" sz="quarter" idx="132" hasCustomPrompt="1"/>
          </p:nvPr>
        </p:nvSpPr>
        <p:spPr>
          <a:xfrm>
            <a:off x="5353200" y="9900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195" name="Text Placeholder 13">
            <a:extLst>
              <a:ext uri="{FF2B5EF4-FFF2-40B4-BE49-F238E27FC236}">
                <a16:creationId xmlns:a16="http://schemas.microsoft.com/office/drawing/2014/main" id="{136B5A7D-E39C-4AF6-B794-13BE4DC65CB7}"/>
              </a:ext>
            </a:extLst>
          </p:cNvPr>
          <p:cNvSpPr>
            <a:spLocks noGrp="1"/>
          </p:cNvSpPr>
          <p:nvPr>
            <p:ph type="body" sz="quarter" idx="133" hasCustomPrompt="1"/>
          </p:nvPr>
        </p:nvSpPr>
        <p:spPr>
          <a:xfrm>
            <a:off x="5801100" y="943200"/>
            <a:ext cx="694800" cy="637200"/>
          </a:xfrm>
        </p:spPr>
        <p:txBody>
          <a:bodyPr anchor="t" anchorCtr="0">
            <a:noAutofit/>
          </a:bodyPr>
          <a:lstStyle>
            <a:lvl1pPr algn="r">
              <a:defRPr sz="3200" spc="0" baseline="0">
                <a:solidFill>
                  <a:srgbClr val="C15EFF"/>
                </a:solidFill>
                <a:latin typeface="RR Pioneer Light Condensed" panose="020B0306050201060103" pitchFamily="34" charset="0"/>
              </a:defRPr>
            </a:lvl1pPr>
          </a:lstStyle>
          <a:p>
            <a:pPr lvl="0"/>
            <a:r>
              <a:rPr lang="en-US" dirty="0"/>
              <a:t>##</a:t>
            </a:r>
          </a:p>
        </p:txBody>
      </p:sp>
      <p:sp>
        <p:nvSpPr>
          <p:cNvPr id="196" name="Text Placeholder 11">
            <a:extLst>
              <a:ext uri="{FF2B5EF4-FFF2-40B4-BE49-F238E27FC236}">
                <a16:creationId xmlns:a16="http://schemas.microsoft.com/office/drawing/2014/main" id="{46CF5F37-BA7A-4F50-B08C-836632764E52}"/>
              </a:ext>
            </a:extLst>
          </p:cNvPr>
          <p:cNvSpPr>
            <a:spLocks noGrp="1"/>
          </p:cNvSpPr>
          <p:nvPr>
            <p:ph type="body" sz="quarter" idx="134" hasCustomPrompt="1"/>
          </p:nvPr>
        </p:nvSpPr>
        <p:spPr>
          <a:xfrm>
            <a:off x="6600300" y="1206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7" name="Text Placeholder 11">
            <a:extLst>
              <a:ext uri="{FF2B5EF4-FFF2-40B4-BE49-F238E27FC236}">
                <a16:creationId xmlns:a16="http://schemas.microsoft.com/office/drawing/2014/main" id="{F4557F8F-5410-4349-B7FE-63320242DCDC}"/>
              </a:ext>
            </a:extLst>
          </p:cNvPr>
          <p:cNvSpPr>
            <a:spLocks noGrp="1"/>
          </p:cNvSpPr>
          <p:nvPr>
            <p:ph type="body" sz="quarter" idx="135" hasCustomPrompt="1"/>
          </p:nvPr>
        </p:nvSpPr>
        <p:spPr>
          <a:xfrm>
            <a:off x="6600300" y="155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8" name="Text Placeholder 11">
            <a:extLst>
              <a:ext uri="{FF2B5EF4-FFF2-40B4-BE49-F238E27FC236}">
                <a16:creationId xmlns:a16="http://schemas.microsoft.com/office/drawing/2014/main" id="{1603CE92-A27B-46D1-91D5-BC350E2324AE}"/>
              </a:ext>
            </a:extLst>
          </p:cNvPr>
          <p:cNvSpPr>
            <a:spLocks noGrp="1"/>
          </p:cNvSpPr>
          <p:nvPr>
            <p:ph type="body" sz="quarter" idx="136" hasCustomPrompt="1"/>
          </p:nvPr>
        </p:nvSpPr>
        <p:spPr>
          <a:xfrm>
            <a:off x="6600300" y="1378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9" name="Text Placeholder 11">
            <a:extLst>
              <a:ext uri="{FF2B5EF4-FFF2-40B4-BE49-F238E27FC236}">
                <a16:creationId xmlns:a16="http://schemas.microsoft.com/office/drawing/2014/main" id="{1AC1689F-7680-4666-AA85-B25DB8AC4EEC}"/>
              </a:ext>
            </a:extLst>
          </p:cNvPr>
          <p:cNvSpPr>
            <a:spLocks noGrp="1"/>
          </p:cNvSpPr>
          <p:nvPr>
            <p:ph type="body" sz="quarter" idx="137" hasCustomPrompt="1"/>
          </p:nvPr>
        </p:nvSpPr>
        <p:spPr>
          <a:xfrm>
            <a:off x="8515500" y="1206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0" name="Text Placeholder 11">
            <a:extLst>
              <a:ext uri="{FF2B5EF4-FFF2-40B4-BE49-F238E27FC236}">
                <a16:creationId xmlns:a16="http://schemas.microsoft.com/office/drawing/2014/main" id="{6D1AEEBB-8F7D-44C7-87FD-216F815A2A02}"/>
              </a:ext>
            </a:extLst>
          </p:cNvPr>
          <p:cNvSpPr>
            <a:spLocks noGrp="1"/>
          </p:cNvSpPr>
          <p:nvPr>
            <p:ph type="body" sz="quarter" idx="138" hasCustomPrompt="1"/>
          </p:nvPr>
        </p:nvSpPr>
        <p:spPr>
          <a:xfrm>
            <a:off x="8515500" y="155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1" name="Text Placeholder 11">
            <a:extLst>
              <a:ext uri="{FF2B5EF4-FFF2-40B4-BE49-F238E27FC236}">
                <a16:creationId xmlns:a16="http://schemas.microsoft.com/office/drawing/2014/main" id="{9DC0BCFB-89ED-4228-88FE-C6A8FCE5669C}"/>
              </a:ext>
            </a:extLst>
          </p:cNvPr>
          <p:cNvSpPr>
            <a:spLocks noGrp="1"/>
          </p:cNvSpPr>
          <p:nvPr>
            <p:ph type="body" sz="quarter" idx="139" hasCustomPrompt="1"/>
          </p:nvPr>
        </p:nvSpPr>
        <p:spPr>
          <a:xfrm>
            <a:off x="8515500" y="1378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2" name="Text Placeholder 11">
            <a:extLst>
              <a:ext uri="{FF2B5EF4-FFF2-40B4-BE49-F238E27FC236}">
                <a16:creationId xmlns:a16="http://schemas.microsoft.com/office/drawing/2014/main" id="{9AE691F4-509D-4DB3-B9F6-5EE4EC7BAAE2}"/>
              </a:ext>
            </a:extLst>
          </p:cNvPr>
          <p:cNvSpPr>
            <a:spLocks noGrp="1"/>
          </p:cNvSpPr>
          <p:nvPr>
            <p:ph type="body" sz="quarter" idx="140" hasCustomPrompt="1"/>
          </p:nvPr>
        </p:nvSpPr>
        <p:spPr>
          <a:xfrm>
            <a:off x="6600300" y="9900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03" name="Text Placeholder 11">
            <a:extLst>
              <a:ext uri="{FF2B5EF4-FFF2-40B4-BE49-F238E27FC236}">
                <a16:creationId xmlns:a16="http://schemas.microsoft.com/office/drawing/2014/main" id="{78D99107-2B22-4C13-A879-D51C293B91AF}"/>
              </a:ext>
            </a:extLst>
          </p:cNvPr>
          <p:cNvSpPr>
            <a:spLocks noGrp="1"/>
          </p:cNvSpPr>
          <p:nvPr>
            <p:ph type="body" sz="quarter" idx="141" hasCustomPrompt="1"/>
          </p:nvPr>
        </p:nvSpPr>
        <p:spPr>
          <a:xfrm>
            <a:off x="8515500" y="9900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05" name="Text Placeholder 11">
            <a:extLst>
              <a:ext uri="{FF2B5EF4-FFF2-40B4-BE49-F238E27FC236}">
                <a16:creationId xmlns:a16="http://schemas.microsoft.com/office/drawing/2014/main" id="{6E3F6195-E96F-4257-B5A3-71A1627C3D01}"/>
              </a:ext>
            </a:extLst>
          </p:cNvPr>
          <p:cNvSpPr>
            <a:spLocks noGrp="1"/>
          </p:cNvSpPr>
          <p:nvPr>
            <p:ph type="body" sz="quarter" idx="143" hasCustomPrompt="1"/>
          </p:nvPr>
        </p:nvSpPr>
        <p:spPr>
          <a:xfrm>
            <a:off x="6600300" y="209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6" name="Text Placeholder 11">
            <a:extLst>
              <a:ext uri="{FF2B5EF4-FFF2-40B4-BE49-F238E27FC236}">
                <a16:creationId xmlns:a16="http://schemas.microsoft.com/office/drawing/2014/main" id="{693D7ABF-8C1C-48D1-9A19-1F56EA8CEE26}"/>
              </a:ext>
            </a:extLst>
          </p:cNvPr>
          <p:cNvSpPr>
            <a:spLocks noGrp="1"/>
          </p:cNvSpPr>
          <p:nvPr>
            <p:ph type="body" sz="quarter" idx="144" hasCustomPrompt="1"/>
          </p:nvPr>
        </p:nvSpPr>
        <p:spPr>
          <a:xfrm>
            <a:off x="6600300" y="243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7" name="Text Placeholder 11">
            <a:extLst>
              <a:ext uri="{FF2B5EF4-FFF2-40B4-BE49-F238E27FC236}">
                <a16:creationId xmlns:a16="http://schemas.microsoft.com/office/drawing/2014/main" id="{E43BC384-2614-4BA8-BE5B-FD338EA01FE0}"/>
              </a:ext>
            </a:extLst>
          </p:cNvPr>
          <p:cNvSpPr>
            <a:spLocks noGrp="1"/>
          </p:cNvSpPr>
          <p:nvPr>
            <p:ph type="body" sz="quarter" idx="145" hasCustomPrompt="1"/>
          </p:nvPr>
        </p:nvSpPr>
        <p:spPr>
          <a:xfrm>
            <a:off x="6600300" y="2264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8" name="Text Placeholder 11">
            <a:extLst>
              <a:ext uri="{FF2B5EF4-FFF2-40B4-BE49-F238E27FC236}">
                <a16:creationId xmlns:a16="http://schemas.microsoft.com/office/drawing/2014/main" id="{8802BFF0-0C42-4981-B310-D11CD7694C5C}"/>
              </a:ext>
            </a:extLst>
          </p:cNvPr>
          <p:cNvSpPr>
            <a:spLocks noGrp="1"/>
          </p:cNvSpPr>
          <p:nvPr>
            <p:ph type="body" sz="quarter" idx="146" hasCustomPrompt="1"/>
          </p:nvPr>
        </p:nvSpPr>
        <p:spPr>
          <a:xfrm>
            <a:off x="8515500" y="209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9" name="Text Placeholder 11">
            <a:extLst>
              <a:ext uri="{FF2B5EF4-FFF2-40B4-BE49-F238E27FC236}">
                <a16:creationId xmlns:a16="http://schemas.microsoft.com/office/drawing/2014/main" id="{B5DA4374-FEBC-47D2-848B-BD35233F5FEF}"/>
              </a:ext>
            </a:extLst>
          </p:cNvPr>
          <p:cNvSpPr>
            <a:spLocks noGrp="1"/>
          </p:cNvSpPr>
          <p:nvPr>
            <p:ph type="body" sz="quarter" idx="147" hasCustomPrompt="1"/>
          </p:nvPr>
        </p:nvSpPr>
        <p:spPr>
          <a:xfrm>
            <a:off x="8515500" y="243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0" name="Text Placeholder 11">
            <a:extLst>
              <a:ext uri="{FF2B5EF4-FFF2-40B4-BE49-F238E27FC236}">
                <a16:creationId xmlns:a16="http://schemas.microsoft.com/office/drawing/2014/main" id="{13DE8CDC-95CC-4BFF-A06E-32A5883490B0}"/>
              </a:ext>
            </a:extLst>
          </p:cNvPr>
          <p:cNvSpPr>
            <a:spLocks noGrp="1"/>
          </p:cNvSpPr>
          <p:nvPr>
            <p:ph type="body" sz="quarter" idx="148" hasCustomPrompt="1"/>
          </p:nvPr>
        </p:nvSpPr>
        <p:spPr>
          <a:xfrm>
            <a:off x="8515500" y="2264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1" name="Text Placeholder 11">
            <a:extLst>
              <a:ext uri="{FF2B5EF4-FFF2-40B4-BE49-F238E27FC236}">
                <a16:creationId xmlns:a16="http://schemas.microsoft.com/office/drawing/2014/main" id="{5D2213E3-F451-4DAD-BF06-48CFB1145280}"/>
              </a:ext>
            </a:extLst>
          </p:cNvPr>
          <p:cNvSpPr>
            <a:spLocks noGrp="1"/>
          </p:cNvSpPr>
          <p:nvPr>
            <p:ph type="body" sz="quarter" idx="149" hasCustomPrompt="1"/>
          </p:nvPr>
        </p:nvSpPr>
        <p:spPr>
          <a:xfrm>
            <a:off x="6600300" y="18756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12" name="Text Placeholder 11">
            <a:extLst>
              <a:ext uri="{FF2B5EF4-FFF2-40B4-BE49-F238E27FC236}">
                <a16:creationId xmlns:a16="http://schemas.microsoft.com/office/drawing/2014/main" id="{8A928A0D-F470-42B2-B53B-3D19D33D76C4}"/>
              </a:ext>
            </a:extLst>
          </p:cNvPr>
          <p:cNvSpPr>
            <a:spLocks noGrp="1"/>
          </p:cNvSpPr>
          <p:nvPr>
            <p:ph type="body" sz="quarter" idx="150" hasCustomPrompt="1"/>
          </p:nvPr>
        </p:nvSpPr>
        <p:spPr>
          <a:xfrm>
            <a:off x="8515500" y="18756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14" name="Text Placeholder 11">
            <a:extLst>
              <a:ext uri="{FF2B5EF4-FFF2-40B4-BE49-F238E27FC236}">
                <a16:creationId xmlns:a16="http://schemas.microsoft.com/office/drawing/2014/main" id="{7A010876-1E6B-43B4-971E-53E187564DBA}"/>
              </a:ext>
            </a:extLst>
          </p:cNvPr>
          <p:cNvSpPr>
            <a:spLocks noGrp="1"/>
          </p:cNvSpPr>
          <p:nvPr>
            <p:ph type="body" sz="quarter" idx="152" hasCustomPrompt="1"/>
          </p:nvPr>
        </p:nvSpPr>
        <p:spPr>
          <a:xfrm>
            <a:off x="3438000" y="209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5" name="Text Placeholder 11">
            <a:extLst>
              <a:ext uri="{FF2B5EF4-FFF2-40B4-BE49-F238E27FC236}">
                <a16:creationId xmlns:a16="http://schemas.microsoft.com/office/drawing/2014/main" id="{E2A44838-39BA-431E-90AE-0E331200F980}"/>
              </a:ext>
            </a:extLst>
          </p:cNvPr>
          <p:cNvSpPr>
            <a:spLocks noGrp="1"/>
          </p:cNvSpPr>
          <p:nvPr>
            <p:ph type="body" sz="quarter" idx="153" hasCustomPrompt="1"/>
          </p:nvPr>
        </p:nvSpPr>
        <p:spPr>
          <a:xfrm>
            <a:off x="3438000" y="243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6" name="Text Placeholder 11">
            <a:extLst>
              <a:ext uri="{FF2B5EF4-FFF2-40B4-BE49-F238E27FC236}">
                <a16:creationId xmlns:a16="http://schemas.microsoft.com/office/drawing/2014/main" id="{3AA3CD39-1402-4270-8890-0E33FC9F5FAA}"/>
              </a:ext>
            </a:extLst>
          </p:cNvPr>
          <p:cNvSpPr>
            <a:spLocks noGrp="1"/>
          </p:cNvSpPr>
          <p:nvPr>
            <p:ph type="body" sz="quarter" idx="154" hasCustomPrompt="1"/>
          </p:nvPr>
        </p:nvSpPr>
        <p:spPr>
          <a:xfrm>
            <a:off x="3438000" y="2264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7" name="Text Placeholder 11">
            <a:extLst>
              <a:ext uri="{FF2B5EF4-FFF2-40B4-BE49-F238E27FC236}">
                <a16:creationId xmlns:a16="http://schemas.microsoft.com/office/drawing/2014/main" id="{077AEBFE-FC17-4D68-9DDF-57A2645FA65B}"/>
              </a:ext>
            </a:extLst>
          </p:cNvPr>
          <p:cNvSpPr>
            <a:spLocks noGrp="1"/>
          </p:cNvSpPr>
          <p:nvPr>
            <p:ph type="body" sz="quarter" idx="155" hasCustomPrompt="1"/>
          </p:nvPr>
        </p:nvSpPr>
        <p:spPr>
          <a:xfrm>
            <a:off x="5353200" y="209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8" name="Text Placeholder 11">
            <a:extLst>
              <a:ext uri="{FF2B5EF4-FFF2-40B4-BE49-F238E27FC236}">
                <a16:creationId xmlns:a16="http://schemas.microsoft.com/office/drawing/2014/main" id="{B35F3DB5-C1F0-4B9F-A0EB-A11164105A5E}"/>
              </a:ext>
            </a:extLst>
          </p:cNvPr>
          <p:cNvSpPr>
            <a:spLocks noGrp="1"/>
          </p:cNvSpPr>
          <p:nvPr>
            <p:ph type="body" sz="quarter" idx="156" hasCustomPrompt="1"/>
          </p:nvPr>
        </p:nvSpPr>
        <p:spPr>
          <a:xfrm>
            <a:off x="5353200" y="243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9" name="Text Placeholder 11">
            <a:extLst>
              <a:ext uri="{FF2B5EF4-FFF2-40B4-BE49-F238E27FC236}">
                <a16:creationId xmlns:a16="http://schemas.microsoft.com/office/drawing/2014/main" id="{A8FCBE80-4A90-4B30-8253-934B693F77A6}"/>
              </a:ext>
            </a:extLst>
          </p:cNvPr>
          <p:cNvSpPr>
            <a:spLocks noGrp="1"/>
          </p:cNvSpPr>
          <p:nvPr>
            <p:ph type="body" sz="quarter" idx="157" hasCustomPrompt="1"/>
          </p:nvPr>
        </p:nvSpPr>
        <p:spPr>
          <a:xfrm>
            <a:off x="5353200" y="2264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0" name="Text Placeholder 11">
            <a:extLst>
              <a:ext uri="{FF2B5EF4-FFF2-40B4-BE49-F238E27FC236}">
                <a16:creationId xmlns:a16="http://schemas.microsoft.com/office/drawing/2014/main" id="{339FED6D-7FF5-4352-B20C-4A77FBA90D00}"/>
              </a:ext>
            </a:extLst>
          </p:cNvPr>
          <p:cNvSpPr>
            <a:spLocks noGrp="1"/>
          </p:cNvSpPr>
          <p:nvPr>
            <p:ph type="body" sz="quarter" idx="158" hasCustomPrompt="1"/>
          </p:nvPr>
        </p:nvSpPr>
        <p:spPr>
          <a:xfrm>
            <a:off x="3438000" y="18756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21" name="Text Placeholder 11">
            <a:extLst>
              <a:ext uri="{FF2B5EF4-FFF2-40B4-BE49-F238E27FC236}">
                <a16:creationId xmlns:a16="http://schemas.microsoft.com/office/drawing/2014/main" id="{81BFDFC7-C8E1-45BB-A814-2421868AF385}"/>
              </a:ext>
            </a:extLst>
          </p:cNvPr>
          <p:cNvSpPr>
            <a:spLocks noGrp="1"/>
          </p:cNvSpPr>
          <p:nvPr>
            <p:ph type="body" sz="quarter" idx="159" hasCustomPrompt="1"/>
          </p:nvPr>
        </p:nvSpPr>
        <p:spPr>
          <a:xfrm>
            <a:off x="5353200" y="18756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23" name="Text Placeholder 11">
            <a:extLst>
              <a:ext uri="{FF2B5EF4-FFF2-40B4-BE49-F238E27FC236}">
                <a16:creationId xmlns:a16="http://schemas.microsoft.com/office/drawing/2014/main" id="{77A56D37-0D7B-424B-98ED-373EDFE7E297}"/>
              </a:ext>
            </a:extLst>
          </p:cNvPr>
          <p:cNvSpPr>
            <a:spLocks noGrp="1"/>
          </p:cNvSpPr>
          <p:nvPr>
            <p:ph type="body" sz="quarter" idx="161" hasCustomPrompt="1"/>
          </p:nvPr>
        </p:nvSpPr>
        <p:spPr>
          <a:xfrm>
            <a:off x="3438000" y="297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4" name="Text Placeholder 11">
            <a:extLst>
              <a:ext uri="{FF2B5EF4-FFF2-40B4-BE49-F238E27FC236}">
                <a16:creationId xmlns:a16="http://schemas.microsoft.com/office/drawing/2014/main" id="{EA1DE5F6-AD75-4FCB-BDCC-A27A9B5F2F06}"/>
              </a:ext>
            </a:extLst>
          </p:cNvPr>
          <p:cNvSpPr>
            <a:spLocks noGrp="1"/>
          </p:cNvSpPr>
          <p:nvPr>
            <p:ph type="body" sz="quarter" idx="162" hasCustomPrompt="1"/>
          </p:nvPr>
        </p:nvSpPr>
        <p:spPr>
          <a:xfrm>
            <a:off x="3438000" y="332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5" name="Text Placeholder 11">
            <a:extLst>
              <a:ext uri="{FF2B5EF4-FFF2-40B4-BE49-F238E27FC236}">
                <a16:creationId xmlns:a16="http://schemas.microsoft.com/office/drawing/2014/main" id="{E88B79A7-F858-4E58-BBDD-B529D45EADB8}"/>
              </a:ext>
            </a:extLst>
          </p:cNvPr>
          <p:cNvSpPr>
            <a:spLocks noGrp="1"/>
          </p:cNvSpPr>
          <p:nvPr>
            <p:ph type="body" sz="quarter" idx="163" hasCustomPrompt="1"/>
          </p:nvPr>
        </p:nvSpPr>
        <p:spPr>
          <a:xfrm>
            <a:off x="3438000" y="3150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6" name="Text Placeholder 11">
            <a:extLst>
              <a:ext uri="{FF2B5EF4-FFF2-40B4-BE49-F238E27FC236}">
                <a16:creationId xmlns:a16="http://schemas.microsoft.com/office/drawing/2014/main" id="{351A1A2C-4FE4-4442-9F64-D7E81C877F03}"/>
              </a:ext>
            </a:extLst>
          </p:cNvPr>
          <p:cNvSpPr>
            <a:spLocks noGrp="1"/>
          </p:cNvSpPr>
          <p:nvPr>
            <p:ph type="body" sz="quarter" idx="164" hasCustomPrompt="1"/>
          </p:nvPr>
        </p:nvSpPr>
        <p:spPr>
          <a:xfrm>
            <a:off x="5353200" y="297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7" name="Text Placeholder 11">
            <a:extLst>
              <a:ext uri="{FF2B5EF4-FFF2-40B4-BE49-F238E27FC236}">
                <a16:creationId xmlns:a16="http://schemas.microsoft.com/office/drawing/2014/main" id="{9C05EA04-ECAC-4B8B-A27E-457E84FD6D6E}"/>
              </a:ext>
            </a:extLst>
          </p:cNvPr>
          <p:cNvSpPr>
            <a:spLocks noGrp="1"/>
          </p:cNvSpPr>
          <p:nvPr>
            <p:ph type="body" sz="quarter" idx="165" hasCustomPrompt="1"/>
          </p:nvPr>
        </p:nvSpPr>
        <p:spPr>
          <a:xfrm>
            <a:off x="5353200" y="332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8" name="Text Placeholder 11">
            <a:extLst>
              <a:ext uri="{FF2B5EF4-FFF2-40B4-BE49-F238E27FC236}">
                <a16:creationId xmlns:a16="http://schemas.microsoft.com/office/drawing/2014/main" id="{930D3582-7E06-45F3-A006-DE339000094C}"/>
              </a:ext>
            </a:extLst>
          </p:cNvPr>
          <p:cNvSpPr>
            <a:spLocks noGrp="1"/>
          </p:cNvSpPr>
          <p:nvPr>
            <p:ph type="body" sz="quarter" idx="166" hasCustomPrompt="1"/>
          </p:nvPr>
        </p:nvSpPr>
        <p:spPr>
          <a:xfrm>
            <a:off x="5353200" y="3150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9" name="Text Placeholder 11">
            <a:extLst>
              <a:ext uri="{FF2B5EF4-FFF2-40B4-BE49-F238E27FC236}">
                <a16:creationId xmlns:a16="http://schemas.microsoft.com/office/drawing/2014/main" id="{363B46EF-AB6F-491F-8267-9DF1DFEE92BB}"/>
              </a:ext>
            </a:extLst>
          </p:cNvPr>
          <p:cNvSpPr>
            <a:spLocks noGrp="1"/>
          </p:cNvSpPr>
          <p:nvPr>
            <p:ph type="body" sz="quarter" idx="167" hasCustomPrompt="1"/>
          </p:nvPr>
        </p:nvSpPr>
        <p:spPr>
          <a:xfrm>
            <a:off x="3438000" y="27612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30" name="Text Placeholder 11">
            <a:extLst>
              <a:ext uri="{FF2B5EF4-FFF2-40B4-BE49-F238E27FC236}">
                <a16:creationId xmlns:a16="http://schemas.microsoft.com/office/drawing/2014/main" id="{B34D86FE-580B-4602-876C-F706834124BB}"/>
              </a:ext>
            </a:extLst>
          </p:cNvPr>
          <p:cNvSpPr>
            <a:spLocks noGrp="1"/>
          </p:cNvSpPr>
          <p:nvPr>
            <p:ph type="body" sz="quarter" idx="168" hasCustomPrompt="1"/>
          </p:nvPr>
        </p:nvSpPr>
        <p:spPr>
          <a:xfrm>
            <a:off x="5353200" y="27612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32" name="Text Placeholder 11">
            <a:extLst>
              <a:ext uri="{FF2B5EF4-FFF2-40B4-BE49-F238E27FC236}">
                <a16:creationId xmlns:a16="http://schemas.microsoft.com/office/drawing/2014/main" id="{3552503A-2F02-45C5-AE23-2D9BBF946D5F}"/>
              </a:ext>
            </a:extLst>
          </p:cNvPr>
          <p:cNvSpPr>
            <a:spLocks noGrp="1"/>
          </p:cNvSpPr>
          <p:nvPr>
            <p:ph type="body" sz="quarter" idx="170" hasCustomPrompt="1"/>
          </p:nvPr>
        </p:nvSpPr>
        <p:spPr>
          <a:xfrm>
            <a:off x="3438000" y="386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3" name="Text Placeholder 11">
            <a:extLst>
              <a:ext uri="{FF2B5EF4-FFF2-40B4-BE49-F238E27FC236}">
                <a16:creationId xmlns:a16="http://schemas.microsoft.com/office/drawing/2014/main" id="{1BBABD89-E84E-4DA9-9DA7-BEFE952EB2B1}"/>
              </a:ext>
            </a:extLst>
          </p:cNvPr>
          <p:cNvSpPr>
            <a:spLocks noGrp="1"/>
          </p:cNvSpPr>
          <p:nvPr>
            <p:ph type="body" sz="quarter" idx="171" hasCustomPrompt="1"/>
          </p:nvPr>
        </p:nvSpPr>
        <p:spPr>
          <a:xfrm>
            <a:off x="3438000" y="4208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4" name="Text Placeholder 11">
            <a:extLst>
              <a:ext uri="{FF2B5EF4-FFF2-40B4-BE49-F238E27FC236}">
                <a16:creationId xmlns:a16="http://schemas.microsoft.com/office/drawing/2014/main" id="{5BE1FF73-C6FA-430D-8266-77C2DB82209E}"/>
              </a:ext>
            </a:extLst>
          </p:cNvPr>
          <p:cNvSpPr>
            <a:spLocks noGrp="1"/>
          </p:cNvSpPr>
          <p:nvPr>
            <p:ph type="body" sz="quarter" idx="172" hasCustomPrompt="1"/>
          </p:nvPr>
        </p:nvSpPr>
        <p:spPr>
          <a:xfrm>
            <a:off x="3438000" y="4035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5" name="Text Placeholder 11">
            <a:extLst>
              <a:ext uri="{FF2B5EF4-FFF2-40B4-BE49-F238E27FC236}">
                <a16:creationId xmlns:a16="http://schemas.microsoft.com/office/drawing/2014/main" id="{FFDDE7F6-2594-4C0E-9CFB-F1FDD0F9409E}"/>
              </a:ext>
            </a:extLst>
          </p:cNvPr>
          <p:cNvSpPr>
            <a:spLocks noGrp="1"/>
          </p:cNvSpPr>
          <p:nvPr>
            <p:ph type="body" sz="quarter" idx="173" hasCustomPrompt="1"/>
          </p:nvPr>
        </p:nvSpPr>
        <p:spPr>
          <a:xfrm>
            <a:off x="5353200" y="386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6" name="Text Placeholder 11">
            <a:extLst>
              <a:ext uri="{FF2B5EF4-FFF2-40B4-BE49-F238E27FC236}">
                <a16:creationId xmlns:a16="http://schemas.microsoft.com/office/drawing/2014/main" id="{1B6B0FB9-7A74-4E6F-ADE5-EFBE5926602B}"/>
              </a:ext>
            </a:extLst>
          </p:cNvPr>
          <p:cNvSpPr>
            <a:spLocks noGrp="1"/>
          </p:cNvSpPr>
          <p:nvPr>
            <p:ph type="body" sz="quarter" idx="174" hasCustomPrompt="1"/>
          </p:nvPr>
        </p:nvSpPr>
        <p:spPr>
          <a:xfrm>
            <a:off x="5353200" y="4208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7" name="Text Placeholder 11">
            <a:extLst>
              <a:ext uri="{FF2B5EF4-FFF2-40B4-BE49-F238E27FC236}">
                <a16:creationId xmlns:a16="http://schemas.microsoft.com/office/drawing/2014/main" id="{1E5227E1-8B4D-45DB-89FD-9AA6C1114BCE}"/>
              </a:ext>
            </a:extLst>
          </p:cNvPr>
          <p:cNvSpPr>
            <a:spLocks noGrp="1"/>
          </p:cNvSpPr>
          <p:nvPr>
            <p:ph type="body" sz="quarter" idx="175" hasCustomPrompt="1"/>
          </p:nvPr>
        </p:nvSpPr>
        <p:spPr>
          <a:xfrm>
            <a:off x="5353200" y="4035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8" name="Text Placeholder 11">
            <a:extLst>
              <a:ext uri="{FF2B5EF4-FFF2-40B4-BE49-F238E27FC236}">
                <a16:creationId xmlns:a16="http://schemas.microsoft.com/office/drawing/2014/main" id="{B798577F-DF6F-45C1-AE7D-43C282300212}"/>
              </a:ext>
            </a:extLst>
          </p:cNvPr>
          <p:cNvSpPr>
            <a:spLocks noGrp="1"/>
          </p:cNvSpPr>
          <p:nvPr>
            <p:ph type="body" sz="quarter" idx="176" hasCustomPrompt="1"/>
          </p:nvPr>
        </p:nvSpPr>
        <p:spPr>
          <a:xfrm>
            <a:off x="3438000" y="36468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39" name="Text Placeholder 11">
            <a:extLst>
              <a:ext uri="{FF2B5EF4-FFF2-40B4-BE49-F238E27FC236}">
                <a16:creationId xmlns:a16="http://schemas.microsoft.com/office/drawing/2014/main" id="{9BB67A01-B3F6-4236-8002-731047454187}"/>
              </a:ext>
            </a:extLst>
          </p:cNvPr>
          <p:cNvSpPr>
            <a:spLocks noGrp="1"/>
          </p:cNvSpPr>
          <p:nvPr>
            <p:ph type="body" sz="quarter" idx="177" hasCustomPrompt="1"/>
          </p:nvPr>
        </p:nvSpPr>
        <p:spPr>
          <a:xfrm>
            <a:off x="5353200" y="36468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41" name="Text Placeholder 11">
            <a:extLst>
              <a:ext uri="{FF2B5EF4-FFF2-40B4-BE49-F238E27FC236}">
                <a16:creationId xmlns:a16="http://schemas.microsoft.com/office/drawing/2014/main" id="{1492D783-9E97-4E03-9E1F-862CE8968230}"/>
              </a:ext>
            </a:extLst>
          </p:cNvPr>
          <p:cNvSpPr>
            <a:spLocks noGrp="1"/>
          </p:cNvSpPr>
          <p:nvPr>
            <p:ph type="body" sz="quarter" idx="179" hasCustomPrompt="1"/>
          </p:nvPr>
        </p:nvSpPr>
        <p:spPr>
          <a:xfrm>
            <a:off x="6600300" y="297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2" name="Text Placeholder 11">
            <a:extLst>
              <a:ext uri="{FF2B5EF4-FFF2-40B4-BE49-F238E27FC236}">
                <a16:creationId xmlns:a16="http://schemas.microsoft.com/office/drawing/2014/main" id="{BB8972E7-31D4-453D-8A40-EDE547C4AB0D}"/>
              </a:ext>
            </a:extLst>
          </p:cNvPr>
          <p:cNvSpPr>
            <a:spLocks noGrp="1"/>
          </p:cNvSpPr>
          <p:nvPr>
            <p:ph type="body" sz="quarter" idx="180" hasCustomPrompt="1"/>
          </p:nvPr>
        </p:nvSpPr>
        <p:spPr>
          <a:xfrm>
            <a:off x="6600300" y="332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3" name="Text Placeholder 11">
            <a:extLst>
              <a:ext uri="{FF2B5EF4-FFF2-40B4-BE49-F238E27FC236}">
                <a16:creationId xmlns:a16="http://schemas.microsoft.com/office/drawing/2014/main" id="{BBA96762-43C4-435D-96A7-28C137D94316}"/>
              </a:ext>
            </a:extLst>
          </p:cNvPr>
          <p:cNvSpPr>
            <a:spLocks noGrp="1"/>
          </p:cNvSpPr>
          <p:nvPr>
            <p:ph type="body" sz="quarter" idx="181" hasCustomPrompt="1"/>
          </p:nvPr>
        </p:nvSpPr>
        <p:spPr>
          <a:xfrm>
            <a:off x="6600300" y="3150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4" name="Text Placeholder 11">
            <a:extLst>
              <a:ext uri="{FF2B5EF4-FFF2-40B4-BE49-F238E27FC236}">
                <a16:creationId xmlns:a16="http://schemas.microsoft.com/office/drawing/2014/main" id="{FD2CA5C5-73D5-4439-8106-2E28A81726B5}"/>
              </a:ext>
            </a:extLst>
          </p:cNvPr>
          <p:cNvSpPr>
            <a:spLocks noGrp="1"/>
          </p:cNvSpPr>
          <p:nvPr>
            <p:ph type="body" sz="quarter" idx="182" hasCustomPrompt="1"/>
          </p:nvPr>
        </p:nvSpPr>
        <p:spPr>
          <a:xfrm>
            <a:off x="8515500" y="297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5" name="Text Placeholder 11">
            <a:extLst>
              <a:ext uri="{FF2B5EF4-FFF2-40B4-BE49-F238E27FC236}">
                <a16:creationId xmlns:a16="http://schemas.microsoft.com/office/drawing/2014/main" id="{97D77352-2A3D-4721-AEAE-0F68534DD722}"/>
              </a:ext>
            </a:extLst>
          </p:cNvPr>
          <p:cNvSpPr>
            <a:spLocks noGrp="1"/>
          </p:cNvSpPr>
          <p:nvPr>
            <p:ph type="body" sz="quarter" idx="183" hasCustomPrompt="1"/>
          </p:nvPr>
        </p:nvSpPr>
        <p:spPr>
          <a:xfrm>
            <a:off x="8515500" y="332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6" name="Text Placeholder 11">
            <a:extLst>
              <a:ext uri="{FF2B5EF4-FFF2-40B4-BE49-F238E27FC236}">
                <a16:creationId xmlns:a16="http://schemas.microsoft.com/office/drawing/2014/main" id="{CEBB0834-0C14-4119-9A7F-3927D11AED7E}"/>
              </a:ext>
            </a:extLst>
          </p:cNvPr>
          <p:cNvSpPr>
            <a:spLocks noGrp="1"/>
          </p:cNvSpPr>
          <p:nvPr>
            <p:ph type="body" sz="quarter" idx="184" hasCustomPrompt="1"/>
          </p:nvPr>
        </p:nvSpPr>
        <p:spPr>
          <a:xfrm>
            <a:off x="8515500" y="3150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7" name="Text Placeholder 11">
            <a:extLst>
              <a:ext uri="{FF2B5EF4-FFF2-40B4-BE49-F238E27FC236}">
                <a16:creationId xmlns:a16="http://schemas.microsoft.com/office/drawing/2014/main" id="{56F332A4-A947-419F-8614-97ACCADA423C}"/>
              </a:ext>
            </a:extLst>
          </p:cNvPr>
          <p:cNvSpPr>
            <a:spLocks noGrp="1"/>
          </p:cNvSpPr>
          <p:nvPr>
            <p:ph type="body" sz="quarter" idx="185" hasCustomPrompt="1"/>
          </p:nvPr>
        </p:nvSpPr>
        <p:spPr>
          <a:xfrm>
            <a:off x="6600300" y="27612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48" name="Text Placeholder 11">
            <a:extLst>
              <a:ext uri="{FF2B5EF4-FFF2-40B4-BE49-F238E27FC236}">
                <a16:creationId xmlns:a16="http://schemas.microsoft.com/office/drawing/2014/main" id="{F00163B6-759B-47A6-A776-B487957C91FE}"/>
              </a:ext>
            </a:extLst>
          </p:cNvPr>
          <p:cNvSpPr>
            <a:spLocks noGrp="1"/>
          </p:cNvSpPr>
          <p:nvPr>
            <p:ph type="body" sz="quarter" idx="186" hasCustomPrompt="1"/>
          </p:nvPr>
        </p:nvSpPr>
        <p:spPr>
          <a:xfrm>
            <a:off x="8515500" y="27612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Tree>
    <p:custDataLst>
      <p:tags r:id="rId1"/>
    </p:custDataLst>
    <p:extLst>
      <p:ext uri="{BB962C8B-B14F-4D97-AF65-F5344CB8AC3E}">
        <p14:creationId xmlns:p14="http://schemas.microsoft.com/office/powerpoint/2010/main" val="31604189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95F06A-3427-4B06-BF82-5C0567457A84}"/>
              </a:ext>
            </a:extLst>
          </p:cNvPr>
          <p:cNvSpPr>
            <a:spLocks noGrp="1"/>
          </p:cNvSpPr>
          <p:nvPr>
            <p:ph idx="1"/>
          </p:nvPr>
        </p:nvSpPr>
        <p:spPr>
          <a:xfrm>
            <a:off x="2736000" y="1929600"/>
            <a:ext cx="6084000" cy="25812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CED4B5B9-67C1-430D-8596-485E3107E751}"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0" name="Text Placeholder 11">
            <a:extLst>
              <a:ext uri="{FF2B5EF4-FFF2-40B4-BE49-F238E27FC236}">
                <a16:creationId xmlns:a16="http://schemas.microsoft.com/office/drawing/2014/main" id="{1ECB9FE6-468A-4395-B06E-AAB35682B62A}"/>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
        <p:nvSpPr>
          <p:cNvPr id="11" name="Text Placeholder 11">
            <a:extLst>
              <a:ext uri="{FF2B5EF4-FFF2-40B4-BE49-F238E27FC236}">
                <a16:creationId xmlns:a16="http://schemas.microsoft.com/office/drawing/2014/main" id="{6FA0F6CE-FAD1-40C2-AE11-F78D23D71B0A}"/>
              </a:ext>
            </a:extLst>
          </p:cNvPr>
          <p:cNvSpPr>
            <a:spLocks noGrp="1"/>
          </p:cNvSpPr>
          <p:nvPr>
            <p:ph type="body" sz="quarter" idx="131"/>
          </p:nvPr>
        </p:nvSpPr>
        <p:spPr>
          <a:xfrm>
            <a:off x="2736000" y="986400"/>
            <a:ext cx="6084000" cy="871200"/>
          </a:xfrm>
        </p:spPr>
        <p:txBody>
          <a:bodyPr anchor="t" anchorCtr="0">
            <a:noAutofit/>
          </a:bodyPr>
          <a:lstStyle>
            <a:lvl1pPr>
              <a:defRPr sz="1800">
                <a:solidFill>
                  <a:schemeClr val="bg2"/>
                </a:solidFill>
                <a:latin typeface="+mj-lt"/>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9013530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rt conten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30247941-1B8F-4DB8-8745-14214DE043EF}"/>
              </a:ext>
            </a:extLst>
          </p:cNvPr>
          <p:cNvSpPr>
            <a:spLocks noGrp="1"/>
          </p:cNvSpPr>
          <p:nvPr>
            <p:ph type="chart" sz="quarter" idx="36"/>
          </p:nvPr>
        </p:nvSpPr>
        <p:spPr>
          <a:xfrm>
            <a:off x="2736000" y="997183"/>
            <a:ext cx="6084150" cy="3512906"/>
          </a:xfrm>
        </p:spPr>
        <p:txBody>
          <a:bodyPr/>
          <a:lstStyle/>
          <a:p>
            <a:endParaRPr lang="en-GB"/>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EE77587F-C4B5-47D6-B32C-0F3CA5A0F0B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1" name="Text Placeholder 11">
            <a:extLst>
              <a:ext uri="{FF2B5EF4-FFF2-40B4-BE49-F238E27FC236}">
                <a16:creationId xmlns:a16="http://schemas.microsoft.com/office/drawing/2014/main" id="{4860788F-2A03-494E-8103-991B1DA18390}"/>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
        <p:nvSpPr>
          <p:cNvPr id="12" name="Text Placeholder 11">
            <a:extLst>
              <a:ext uri="{FF2B5EF4-FFF2-40B4-BE49-F238E27FC236}">
                <a16:creationId xmlns:a16="http://schemas.microsoft.com/office/drawing/2014/main" id="{3200F77A-3CB7-4DF4-B500-8AFFEBB9316E}"/>
              </a:ext>
            </a:extLst>
          </p:cNvPr>
          <p:cNvSpPr>
            <a:spLocks noGrp="1"/>
          </p:cNvSpPr>
          <p:nvPr>
            <p:ph type="body" sz="quarter" idx="131"/>
          </p:nvPr>
        </p:nvSpPr>
        <p:spPr>
          <a:xfrm>
            <a:off x="2736000" y="216000"/>
            <a:ext cx="6084000" cy="489600"/>
          </a:xfrm>
        </p:spPr>
        <p:txBody>
          <a:bodyPr anchor="t" anchorCtr="0">
            <a:noAutofit/>
          </a:bodyPr>
          <a:lstStyle>
            <a:lvl1pPr>
              <a:defRPr sz="1200">
                <a:solidFill>
                  <a:schemeClr val="tx1"/>
                </a:solidFill>
                <a:latin typeface="+mj-lt"/>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4020420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ultipl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95F06A-3427-4B06-BF82-5C0567457A84}"/>
              </a:ext>
            </a:extLst>
          </p:cNvPr>
          <p:cNvSpPr>
            <a:spLocks noGrp="1"/>
          </p:cNvSpPr>
          <p:nvPr>
            <p:ph idx="1"/>
          </p:nvPr>
        </p:nvSpPr>
        <p:spPr>
          <a:xfrm>
            <a:off x="2736000" y="997182"/>
            <a:ext cx="6084000" cy="351361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DCAF8247-4B4D-4C25-A606-32E5427CBAA9}"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0" name="Text Placeholder 11">
            <a:extLst>
              <a:ext uri="{FF2B5EF4-FFF2-40B4-BE49-F238E27FC236}">
                <a16:creationId xmlns:a16="http://schemas.microsoft.com/office/drawing/2014/main" id="{239CD9D4-A97C-4319-8DEE-753B525F9CE9}"/>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225297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75E3403D-2715-4A50-8398-852FB0844508}"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8" name="Text Placeholder 11">
            <a:extLst>
              <a:ext uri="{FF2B5EF4-FFF2-40B4-BE49-F238E27FC236}">
                <a16:creationId xmlns:a16="http://schemas.microsoft.com/office/drawing/2014/main" id="{694FCE9F-7CC8-461C-A35B-9B9A4F491617}"/>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3601494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Notic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59010-F6B7-4456-A111-99866DEB1258}"/>
              </a:ext>
            </a:extLst>
          </p:cNvPr>
          <p:cNvSpPr/>
          <p:nvPr userDrawn="1"/>
        </p:nvSpPr>
        <p:spPr>
          <a:xfrm>
            <a:off x="1" y="0"/>
            <a:ext cx="9144000" cy="4048125"/>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E787B428-B0B5-4219-964E-4EEA6FB7ACDB}"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8" name="Group 7">
            <a:extLst>
              <a:ext uri="{FF2B5EF4-FFF2-40B4-BE49-F238E27FC236}">
                <a16:creationId xmlns:a16="http://schemas.microsoft.com/office/drawing/2014/main" id="{2507DA3E-1F63-4C47-A79A-F09334506574}"/>
              </a:ext>
            </a:extLst>
          </p:cNvPr>
          <p:cNvGrpSpPr/>
          <p:nvPr userDrawn="1"/>
        </p:nvGrpSpPr>
        <p:grpSpPr>
          <a:xfrm>
            <a:off x="323850" y="233362"/>
            <a:ext cx="321261" cy="522316"/>
            <a:chOff x="-3513606" y="270529"/>
            <a:chExt cx="1671638" cy="2717801"/>
          </a:xfrm>
        </p:grpSpPr>
        <p:sp>
          <p:nvSpPr>
            <p:cNvPr id="10" name="Freeform 5">
              <a:extLst>
                <a:ext uri="{FF2B5EF4-FFF2-40B4-BE49-F238E27FC236}">
                  <a16:creationId xmlns:a16="http://schemas.microsoft.com/office/drawing/2014/main" id="{4C1498B8-C011-4515-A199-30A100DE29C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a:extLst>
                <a:ext uri="{FF2B5EF4-FFF2-40B4-BE49-F238E27FC236}">
                  <a16:creationId xmlns:a16="http://schemas.microsoft.com/office/drawing/2014/main" id="{EA5546B1-A973-4131-9EB6-D65FA0CC100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a:extLst>
                <a:ext uri="{FF2B5EF4-FFF2-40B4-BE49-F238E27FC236}">
                  <a16:creationId xmlns:a16="http://schemas.microsoft.com/office/drawing/2014/main" id="{5AE7DAC0-21F8-4959-8B98-D5AA3EAF750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Content Placeholder 13">
            <a:extLst>
              <a:ext uri="{FF2B5EF4-FFF2-40B4-BE49-F238E27FC236}">
                <a16:creationId xmlns:a16="http://schemas.microsoft.com/office/drawing/2014/main" id="{1323BE95-5F85-499F-ABBC-77935810AD65}"/>
              </a:ext>
            </a:extLst>
          </p:cNvPr>
          <p:cNvSpPr>
            <a:spLocks noGrp="1"/>
          </p:cNvSpPr>
          <p:nvPr>
            <p:ph sz="quarter" idx="13" hasCustomPrompt="1"/>
          </p:nvPr>
        </p:nvSpPr>
        <p:spPr>
          <a:xfrm>
            <a:off x="323850" y="1004400"/>
            <a:ext cx="8496300" cy="2829600"/>
          </a:xfrm>
        </p:spPr>
        <p:txBody>
          <a:bodyPr anchor="ctr"/>
          <a:lstStyle>
            <a:lvl1pPr algn="ctr">
              <a:defRPr/>
            </a:lvl1pPr>
          </a:lstStyle>
          <a:p>
            <a:pPr lvl="0"/>
            <a:r>
              <a:rPr lang="en-US" dirty="0"/>
              <a:t>Insert diagram</a:t>
            </a:r>
            <a:endParaRPr lang="en-GB" dirty="0"/>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4161600" cy="331200"/>
          </a:xfrm>
        </p:spPr>
        <p:txBody>
          <a:bodyPr anchor="ctr" anchorCtr="0">
            <a:normAutofit/>
          </a:bodyPr>
          <a:lstStyle>
            <a:lvl1pPr>
              <a:defRPr sz="1600"/>
            </a:lvl1pPr>
          </a:lstStyle>
          <a:p>
            <a:r>
              <a:rPr lang="en-US" dirty="0"/>
              <a:t>Notices</a:t>
            </a:r>
            <a:endParaRPr lang="en-GB" dirty="0"/>
          </a:p>
        </p:txBody>
      </p:sp>
      <p:sp>
        <p:nvSpPr>
          <p:cNvPr id="13" name="Text Placeholder 11">
            <a:extLst>
              <a:ext uri="{FF2B5EF4-FFF2-40B4-BE49-F238E27FC236}">
                <a16:creationId xmlns:a16="http://schemas.microsoft.com/office/drawing/2014/main" id="{6B4A1EF4-EFD7-4E27-B7D9-FA9B15063766}"/>
              </a:ext>
            </a:extLst>
          </p:cNvPr>
          <p:cNvSpPr>
            <a:spLocks noGrp="1"/>
          </p:cNvSpPr>
          <p:nvPr>
            <p:ph type="body" sz="quarter" idx="42" hasCustomPrompt="1"/>
          </p:nvPr>
        </p:nvSpPr>
        <p:spPr>
          <a:xfrm>
            <a:off x="4629600" y="4291200"/>
            <a:ext cx="4194000" cy="331200"/>
          </a:xfrm>
        </p:spPr>
        <p:txBody>
          <a:bodyPr anchor="t" anchorCtr="0">
            <a:normAutofit/>
          </a:bodyPr>
          <a:lstStyle>
            <a:lvl1pPr>
              <a:defRPr sz="1200">
                <a:solidFill>
                  <a:schemeClr val="tx1"/>
                </a:solidFill>
              </a:defRPr>
            </a:lvl1pPr>
          </a:lstStyle>
          <a:p>
            <a:pPr lvl="0"/>
            <a:r>
              <a:rPr lang="en-US" dirty="0"/>
              <a:t>Body text</a:t>
            </a:r>
          </a:p>
        </p:txBody>
      </p:sp>
    </p:spTree>
    <p:custDataLst>
      <p:tags r:id="rId1"/>
    </p:custDataLst>
    <p:extLst>
      <p:ext uri="{BB962C8B-B14F-4D97-AF65-F5344CB8AC3E}">
        <p14:creationId xmlns:p14="http://schemas.microsoft.com/office/powerpoint/2010/main" val="13991215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Notice Content - Whi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5088620F-8AA4-42CF-B4BA-9C9C114DB81D}"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8" name="Group 7">
            <a:extLst>
              <a:ext uri="{FF2B5EF4-FFF2-40B4-BE49-F238E27FC236}">
                <a16:creationId xmlns:a16="http://schemas.microsoft.com/office/drawing/2014/main" id="{2507DA3E-1F63-4C47-A79A-F09334506574}"/>
              </a:ext>
            </a:extLst>
          </p:cNvPr>
          <p:cNvGrpSpPr/>
          <p:nvPr userDrawn="1"/>
        </p:nvGrpSpPr>
        <p:grpSpPr>
          <a:xfrm>
            <a:off x="323850" y="233362"/>
            <a:ext cx="321261" cy="522316"/>
            <a:chOff x="-3513606" y="270529"/>
            <a:chExt cx="1671638" cy="2717801"/>
          </a:xfrm>
        </p:grpSpPr>
        <p:sp>
          <p:nvSpPr>
            <p:cNvPr id="10" name="Freeform 5">
              <a:extLst>
                <a:ext uri="{FF2B5EF4-FFF2-40B4-BE49-F238E27FC236}">
                  <a16:creationId xmlns:a16="http://schemas.microsoft.com/office/drawing/2014/main" id="{4C1498B8-C011-4515-A199-30A100DE29C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a:extLst>
                <a:ext uri="{FF2B5EF4-FFF2-40B4-BE49-F238E27FC236}">
                  <a16:creationId xmlns:a16="http://schemas.microsoft.com/office/drawing/2014/main" id="{EA5546B1-A973-4131-9EB6-D65FA0CC100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a:extLst>
                <a:ext uri="{FF2B5EF4-FFF2-40B4-BE49-F238E27FC236}">
                  <a16:creationId xmlns:a16="http://schemas.microsoft.com/office/drawing/2014/main" id="{5AE7DAC0-21F8-4959-8B98-D5AA3EAF750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Content Placeholder 13">
            <a:extLst>
              <a:ext uri="{FF2B5EF4-FFF2-40B4-BE49-F238E27FC236}">
                <a16:creationId xmlns:a16="http://schemas.microsoft.com/office/drawing/2014/main" id="{1323BE95-5F85-499F-ABBC-77935810AD65}"/>
              </a:ext>
            </a:extLst>
          </p:cNvPr>
          <p:cNvSpPr>
            <a:spLocks noGrp="1"/>
          </p:cNvSpPr>
          <p:nvPr>
            <p:ph sz="quarter" idx="13" hasCustomPrompt="1"/>
          </p:nvPr>
        </p:nvSpPr>
        <p:spPr>
          <a:xfrm>
            <a:off x="323850" y="1004400"/>
            <a:ext cx="8496300" cy="2829600"/>
          </a:xfrm>
        </p:spPr>
        <p:txBody>
          <a:bodyPr anchor="ctr"/>
          <a:lstStyle>
            <a:lvl1pPr algn="ctr">
              <a:defRPr/>
            </a:lvl1pPr>
          </a:lstStyle>
          <a:p>
            <a:pPr lvl="0"/>
            <a:r>
              <a:rPr lang="en-US" dirty="0"/>
              <a:t>Insert diagram</a:t>
            </a:r>
            <a:endParaRPr lang="en-GB" dirty="0"/>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4161600" cy="331200"/>
          </a:xfrm>
        </p:spPr>
        <p:txBody>
          <a:bodyPr anchor="ctr" anchorCtr="0">
            <a:normAutofit/>
          </a:bodyPr>
          <a:lstStyle>
            <a:lvl1pPr>
              <a:defRPr sz="1600"/>
            </a:lvl1pPr>
          </a:lstStyle>
          <a:p>
            <a:r>
              <a:rPr lang="en-US" dirty="0"/>
              <a:t>Notices</a:t>
            </a:r>
            <a:endParaRPr lang="en-GB" dirty="0"/>
          </a:p>
        </p:txBody>
      </p:sp>
      <p:sp>
        <p:nvSpPr>
          <p:cNvPr id="13" name="Text Placeholder 11">
            <a:extLst>
              <a:ext uri="{FF2B5EF4-FFF2-40B4-BE49-F238E27FC236}">
                <a16:creationId xmlns:a16="http://schemas.microsoft.com/office/drawing/2014/main" id="{6B4A1EF4-EFD7-4E27-B7D9-FA9B15063766}"/>
              </a:ext>
            </a:extLst>
          </p:cNvPr>
          <p:cNvSpPr>
            <a:spLocks noGrp="1"/>
          </p:cNvSpPr>
          <p:nvPr>
            <p:ph type="body" sz="quarter" idx="42" hasCustomPrompt="1"/>
          </p:nvPr>
        </p:nvSpPr>
        <p:spPr>
          <a:xfrm>
            <a:off x="4629600" y="4291200"/>
            <a:ext cx="4194000" cy="331200"/>
          </a:xfrm>
        </p:spPr>
        <p:txBody>
          <a:bodyPr anchor="t" anchorCtr="0">
            <a:normAutofit/>
          </a:bodyPr>
          <a:lstStyle>
            <a:lvl1pPr>
              <a:defRPr sz="1200">
                <a:solidFill>
                  <a:schemeClr val="tx1"/>
                </a:solidFill>
              </a:defRPr>
            </a:lvl1pPr>
          </a:lstStyle>
          <a:p>
            <a:pPr lvl="0"/>
            <a:r>
              <a:rPr lang="en-US" dirty="0"/>
              <a:t>Body text</a:t>
            </a:r>
          </a:p>
        </p:txBody>
      </p:sp>
    </p:spTree>
    <p:custDataLst>
      <p:tags r:id="rId1"/>
    </p:custDataLst>
    <p:extLst>
      <p:ext uri="{BB962C8B-B14F-4D97-AF65-F5344CB8AC3E}">
        <p14:creationId xmlns:p14="http://schemas.microsoft.com/office/powerpoint/2010/main" val="2112042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 Times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260E3021-D230-4A3B-953A-0A266A4A84A6}"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736000" y="921600"/>
            <a:ext cx="914400" cy="493200"/>
          </a:xfrm>
        </p:spPr>
        <p:txBody>
          <a:bodyPr anchor="ctr" anchorCtr="0">
            <a:noAutofit/>
          </a:bodyPr>
          <a:lstStyle>
            <a:lvl1pPr algn="l">
              <a:defRPr sz="3200" spc="0" baseline="0">
                <a:solidFill>
                  <a:schemeClr val="tx2"/>
                </a:solidFill>
                <a:latin typeface="RR Pioneer Light Condensed" panose="020B0306050201060103" pitchFamily="34" charset="0"/>
              </a:defRPr>
            </a:lvl1pPr>
          </a:lstStyle>
          <a:p>
            <a:pPr lvl="0"/>
            <a:r>
              <a:rPr lang="en-US" dirty="0"/>
              <a:t>##</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736000" y="1418400"/>
            <a:ext cx="914400" cy="493200"/>
          </a:xfrm>
        </p:spPr>
        <p:txBody>
          <a:bodyPr anchor="ctr" anchorCtr="0">
            <a:noAutofit/>
          </a:bodyPr>
          <a:lstStyle>
            <a:lvl1pPr algn="l">
              <a:defRPr sz="3200" spc="0" baseline="0">
                <a:solidFill>
                  <a:schemeClr val="bg2"/>
                </a:solidFill>
                <a:latin typeface="RR Pioneer Light Condensed" panose="020B0306050201060103" pitchFamily="34" charset="0"/>
              </a:defRPr>
            </a:lvl1pPr>
          </a:lstStyle>
          <a:p>
            <a:pPr lvl="0"/>
            <a:r>
              <a:rPr lang="en-US" dirty="0"/>
              <a:t>##</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736000" y="1911600"/>
            <a:ext cx="914400" cy="493200"/>
          </a:xfrm>
        </p:spPr>
        <p:txBody>
          <a:bodyPr anchor="ctr" anchorCtr="0">
            <a:noAutofit/>
          </a:bodyPr>
          <a:lstStyle>
            <a:lvl1pPr algn="l">
              <a:defRPr sz="3200" spc="0" baseline="0">
                <a:solidFill>
                  <a:srgbClr val="00BFBD"/>
                </a:solidFill>
                <a:latin typeface="RR Pioneer Light Condensed" panose="020B0306050201060103" pitchFamily="34" charset="0"/>
              </a:defRPr>
            </a:lvl1pPr>
          </a:lstStyle>
          <a:p>
            <a:pPr lvl="0"/>
            <a:r>
              <a:rPr lang="en-US" dirty="0"/>
              <a:t>##</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736000" y="2404800"/>
            <a:ext cx="914400" cy="493200"/>
          </a:xfrm>
        </p:spPr>
        <p:txBody>
          <a:bodyPr anchor="ctr" anchorCtr="0">
            <a:noAutofit/>
          </a:bodyPr>
          <a:lstStyle>
            <a:lvl1pPr algn="l">
              <a:defRPr sz="3200" spc="0" baseline="0">
                <a:solidFill>
                  <a:schemeClr val="accent3"/>
                </a:solidFill>
                <a:latin typeface="RR Pioneer Light Condensed" panose="020B0306050201060103" pitchFamily="34" charset="0"/>
              </a:defRPr>
            </a:lvl1pPr>
          </a:lstStyle>
          <a:p>
            <a:pPr lvl="0"/>
            <a:r>
              <a:rPr lang="en-US" dirty="0"/>
              <a:t>##</a:t>
            </a:r>
          </a:p>
        </p:txBody>
      </p:sp>
      <p:sp>
        <p:nvSpPr>
          <p:cNvPr id="30" name="Text Placeholder 13">
            <a:extLst>
              <a:ext uri="{FF2B5EF4-FFF2-40B4-BE49-F238E27FC236}">
                <a16:creationId xmlns:a16="http://schemas.microsoft.com/office/drawing/2014/main" id="{CC185541-CC8A-415B-920E-1D25F0BDFD50}"/>
              </a:ext>
            </a:extLst>
          </p:cNvPr>
          <p:cNvSpPr>
            <a:spLocks noGrp="1"/>
          </p:cNvSpPr>
          <p:nvPr>
            <p:ph type="body" sz="quarter" idx="29" hasCustomPrompt="1"/>
          </p:nvPr>
        </p:nvSpPr>
        <p:spPr>
          <a:xfrm>
            <a:off x="2736000" y="2898000"/>
            <a:ext cx="914400" cy="493200"/>
          </a:xfrm>
        </p:spPr>
        <p:txBody>
          <a:bodyPr anchor="ctr" anchorCtr="0">
            <a:noAutofit/>
          </a:bodyPr>
          <a:lstStyle>
            <a:lvl1pPr algn="l">
              <a:defRPr sz="3200" spc="0" baseline="0">
                <a:solidFill>
                  <a:srgbClr val="8C2ACE"/>
                </a:solidFill>
                <a:latin typeface="RR Pioneer Light Condensed" panose="020B0306050201060103" pitchFamily="34" charset="0"/>
              </a:defRPr>
            </a:lvl1pPr>
          </a:lstStyle>
          <a:p>
            <a:pPr lvl="0"/>
            <a:r>
              <a:rPr lang="en-US" dirty="0"/>
              <a:t>##</a:t>
            </a:r>
          </a:p>
        </p:txBody>
      </p:sp>
      <p:sp>
        <p:nvSpPr>
          <p:cNvPr id="31" name="Text Placeholder 13">
            <a:extLst>
              <a:ext uri="{FF2B5EF4-FFF2-40B4-BE49-F238E27FC236}">
                <a16:creationId xmlns:a16="http://schemas.microsoft.com/office/drawing/2014/main" id="{27521806-5F3E-4380-9018-52D90E68A665}"/>
              </a:ext>
            </a:extLst>
          </p:cNvPr>
          <p:cNvSpPr>
            <a:spLocks noGrp="1"/>
          </p:cNvSpPr>
          <p:nvPr>
            <p:ph type="body" sz="quarter" idx="30" hasCustomPrompt="1"/>
          </p:nvPr>
        </p:nvSpPr>
        <p:spPr>
          <a:xfrm>
            <a:off x="2736000" y="3391200"/>
            <a:ext cx="914400" cy="493200"/>
          </a:xfrm>
        </p:spPr>
        <p:txBody>
          <a:bodyPr anchor="ctr" anchorCtr="0">
            <a:noAutofit/>
          </a:bodyPr>
          <a:lstStyle>
            <a:lvl1pPr algn="l">
              <a:defRPr sz="3200" spc="0" baseline="0">
                <a:solidFill>
                  <a:schemeClr val="accent6"/>
                </a:solidFill>
                <a:latin typeface="RR Pioneer Light Condensed" panose="020B0306050201060103" pitchFamily="34" charset="0"/>
              </a:defRPr>
            </a:lvl1pPr>
          </a:lstStyle>
          <a:p>
            <a:pPr lvl="0"/>
            <a:r>
              <a:rPr lang="en-US" dirty="0"/>
              <a:t>##</a:t>
            </a:r>
          </a:p>
        </p:txBody>
      </p:sp>
      <p:sp>
        <p:nvSpPr>
          <p:cNvPr id="32" name="Text Placeholder 13">
            <a:extLst>
              <a:ext uri="{FF2B5EF4-FFF2-40B4-BE49-F238E27FC236}">
                <a16:creationId xmlns:a16="http://schemas.microsoft.com/office/drawing/2014/main" id="{B58788C1-4EE6-4FF8-9EEB-648CFA84C849}"/>
              </a:ext>
            </a:extLst>
          </p:cNvPr>
          <p:cNvSpPr>
            <a:spLocks noGrp="1"/>
          </p:cNvSpPr>
          <p:nvPr>
            <p:ph type="body" sz="quarter" idx="31" hasCustomPrompt="1"/>
          </p:nvPr>
        </p:nvSpPr>
        <p:spPr>
          <a:xfrm>
            <a:off x="2736000" y="3884400"/>
            <a:ext cx="914400" cy="493200"/>
          </a:xfrm>
        </p:spPr>
        <p:txBody>
          <a:bodyPr anchor="ctr" anchorCtr="0">
            <a:noAutofit/>
          </a:bodyPr>
          <a:lstStyle>
            <a:lvl1pPr algn="l">
              <a:defRPr sz="3200" spc="0" baseline="0">
                <a:solidFill>
                  <a:srgbClr val="E21D60"/>
                </a:solidFill>
                <a:latin typeface="RR Pioneer Light Condensed" panose="020B0306050201060103" pitchFamily="34" charset="0"/>
              </a:defRPr>
            </a:lvl1pPr>
          </a:lstStyle>
          <a:p>
            <a:pPr lvl="0"/>
            <a:r>
              <a:rPr lang="en-US" dirty="0"/>
              <a:t>##</a:t>
            </a:r>
          </a:p>
        </p:txBody>
      </p:sp>
      <p:sp>
        <p:nvSpPr>
          <p:cNvPr id="38" name="Text Placeholder 17">
            <a:extLst>
              <a:ext uri="{FF2B5EF4-FFF2-40B4-BE49-F238E27FC236}">
                <a16:creationId xmlns:a16="http://schemas.microsoft.com/office/drawing/2014/main" id="{B7DB6273-4136-4735-8763-3EBF05198DF8}"/>
              </a:ext>
            </a:extLst>
          </p:cNvPr>
          <p:cNvSpPr>
            <a:spLocks noGrp="1"/>
          </p:cNvSpPr>
          <p:nvPr>
            <p:ph type="body" sz="quarter" idx="35" hasCustomPrompt="1"/>
          </p:nvPr>
        </p:nvSpPr>
        <p:spPr>
          <a:xfrm>
            <a:off x="5151600" y="9216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39" name="Text Placeholder 17">
            <a:extLst>
              <a:ext uri="{FF2B5EF4-FFF2-40B4-BE49-F238E27FC236}">
                <a16:creationId xmlns:a16="http://schemas.microsoft.com/office/drawing/2014/main" id="{E2FD8835-740D-496D-A8C7-CB6621301C22}"/>
              </a:ext>
            </a:extLst>
          </p:cNvPr>
          <p:cNvSpPr>
            <a:spLocks noGrp="1"/>
          </p:cNvSpPr>
          <p:nvPr>
            <p:ph type="body" sz="quarter" idx="36" hasCustomPrompt="1"/>
          </p:nvPr>
        </p:nvSpPr>
        <p:spPr>
          <a:xfrm>
            <a:off x="5151600" y="14154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0" name="Text Placeholder 17">
            <a:extLst>
              <a:ext uri="{FF2B5EF4-FFF2-40B4-BE49-F238E27FC236}">
                <a16:creationId xmlns:a16="http://schemas.microsoft.com/office/drawing/2014/main" id="{46D5B35D-AB37-4A9E-A09C-8BA5D4260994}"/>
              </a:ext>
            </a:extLst>
          </p:cNvPr>
          <p:cNvSpPr>
            <a:spLocks noGrp="1"/>
          </p:cNvSpPr>
          <p:nvPr>
            <p:ph type="body" sz="quarter" idx="37" hasCustomPrompt="1"/>
          </p:nvPr>
        </p:nvSpPr>
        <p:spPr>
          <a:xfrm>
            <a:off x="5151600" y="19092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1" name="Text Placeholder 17">
            <a:extLst>
              <a:ext uri="{FF2B5EF4-FFF2-40B4-BE49-F238E27FC236}">
                <a16:creationId xmlns:a16="http://schemas.microsoft.com/office/drawing/2014/main" id="{C646F4CC-15E4-401F-BC27-7CF470DCE2C6}"/>
              </a:ext>
            </a:extLst>
          </p:cNvPr>
          <p:cNvSpPr>
            <a:spLocks noGrp="1"/>
          </p:cNvSpPr>
          <p:nvPr>
            <p:ph type="body" sz="quarter" idx="38" hasCustomPrompt="1"/>
          </p:nvPr>
        </p:nvSpPr>
        <p:spPr>
          <a:xfrm>
            <a:off x="5151600" y="24030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2" name="Text Placeholder 17">
            <a:extLst>
              <a:ext uri="{FF2B5EF4-FFF2-40B4-BE49-F238E27FC236}">
                <a16:creationId xmlns:a16="http://schemas.microsoft.com/office/drawing/2014/main" id="{394A2C57-4795-4A36-85B1-5B848A8707AA}"/>
              </a:ext>
            </a:extLst>
          </p:cNvPr>
          <p:cNvSpPr>
            <a:spLocks noGrp="1"/>
          </p:cNvSpPr>
          <p:nvPr>
            <p:ph type="body" sz="quarter" idx="39" hasCustomPrompt="1"/>
          </p:nvPr>
        </p:nvSpPr>
        <p:spPr>
          <a:xfrm>
            <a:off x="5151600" y="28968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3" name="Text Placeholder 17">
            <a:extLst>
              <a:ext uri="{FF2B5EF4-FFF2-40B4-BE49-F238E27FC236}">
                <a16:creationId xmlns:a16="http://schemas.microsoft.com/office/drawing/2014/main" id="{BC74ED1D-CCC6-4EB3-B2BC-1AB9813A31F8}"/>
              </a:ext>
            </a:extLst>
          </p:cNvPr>
          <p:cNvSpPr>
            <a:spLocks noGrp="1"/>
          </p:cNvSpPr>
          <p:nvPr>
            <p:ph type="body" sz="quarter" idx="40" hasCustomPrompt="1"/>
          </p:nvPr>
        </p:nvSpPr>
        <p:spPr>
          <a:xfrm>
            <a:off x="5151600" y="33906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4" name="Text Placeholder 17">
            <a:extLst>
              <a:ext uri="{FF2B5EF4-FFF2-40B4-BE49-F238E27FC236}">
                <a16:creationId xmlns:a16="http://schemas.microsoft.com/office/drawing/2014/main" id="{CFB69E36-8C34-444C-883B-9706E37C8D4F}"/>
              </a:ext>
            </a:extLst>
          </p:cNvPr>
          <p:cNvSpPr>
            <a:spLocks noGrp="1"/>
          </p:cNvSpPr>
          <p:nvPr>
            <p:ph type="body" sz="quarter" idx="41" hasCustomPrompt="1"/>
          </p:nvPr>
        </p:nvSpPr>
        <p:spPr>
          <a:xfrm>
            <a:off x="5151600" y="38844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12" name="Text Placeholder 11">
            <a:extLst>
              <a:ext uri="{FF2B5EF4-FFF2-40B4-BE49-F238E27FC236}">
                <a16:creationId xmlns:a16="http://schemas.microsoft.com/office/drawing/2014/main" id="{8EFAE492-7044-43E5-9F2A-214E993BE170}"/>
              </a:ext>
            </a:extLst>
          </p:cNvPr>
          <p:cNvSpPr>
            <a:spLocks noGrp="1"/>
          </p:cNvSpPr>
          <p:nvPr>
            <p:ph type="body" sz="quarter" idx="42" hasCustomPrompt="1"/>
          </p:nvPr>
        </p:nvSpPr>
        <p:spPr>
          <a:xfrm>
            <a:off x="3649663" y="922338"/>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35" name="Text Placeholder 11">
            <a:extLst>
              <a:ext uri="{FF2B5EF4-FFF2-40B4-BE49-F238E27FC236}">
                <a16:creationId xmlns:a16="http://schemas.microsoft.com/office/drawing/2014/main" id="{AD6B0FDE-EEBD-4BC4-B16C-63B0D55C8FEA}"/>
              </a:ext>
            </a:extLst>
          </p:cNvPr>
          <p:cNvSpPr>
            <a:spLocks noGrp="1"/>
          </p:cNvSpPr>
          <p:nvPr>
            <p:ph type="body" sz="quarter" idx="43" hasCustomPrompt="1"/>
          </p:nvPr>
        </p:nvSpPr>
        <p:spPr>
          <a:xfrm>
            <a:off x="3649663" y="1416015"/>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36" name="Text Placeholder 11">
            <a:extLst>
              <a:ext uri="{FF2B5EF4-FFF2-40B4-BE49-F238E27FC236}">
                <a16:creationId xmlns:a16="http://schemas.microsoft.com/office/drawing/2014/main" id="{3D3DF682-7299-4E4B-A5D9-681CDA40BCFC}"/>
              </a:ext>
            </a:extLst>
          </p:cNvPr>
          <p:cNvSpPr>
            <a:spLocks noGrp="1"/>
          </p:cNvSpPr>
          <p:nvPr>
            <p:ph type="body" sz="quarter" idx="44" hasCustomPrompt="1"/>
          </p:nvPr>
        </p:nvSpPr>
        <p:spPr>
          <a:xfrm>
            <a:off x="3649663" y="3884400"/>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5" name="Text Placeholder 11">
            <a:extLst>
              <a:ext uri="{FF2B5EF4-FFF2-40B4-BE49-F238E27FC236}">
                <a16:creationId xmlns:a16="http://schemas.microsoft.com/office/drawing/2014/main" id="{4E12F9DD-D5DB-4218-9BE4-F03DB8DCA7D1}"/>
              </a:ext>
            </a:extLst>
          </p:cNvPr>
          <p:cNvSpPr>
            <a:spLocks noGrp="1"/>
          </p:cNvSpPr>
          <p:nvPr>
            <p:ph type="body" sz="quarter" idx="45" hasCustomPrompt="1"/>
          </p:nvPr>
        </p:nvSpPr>
        <p:spPr>
          <a:xfrm>
            <a:off x="3649663" y="3390723"/>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6" name="Text Placeholder 11">
            <a:extLst>
              <a:ext uri="{FF2B5EF4-FFF2-40B4-BE49-F238E27FC236}">
                <a16:creationId xmlns:a16="http://schemas.microsoft.com/office/drawing/2014/main" id="{127E20F4-00C6-4A59-97CD-90AA85101EFC}"/>
              </a:ext>
            </a:extLst>
          </p:cNvPr>
          <p:cNvSpPr>
            <a:spLocks noGrp="1"/>
          </p:cNvSpPr>
          <p:nvPr>
            <p:ph type="body" sz="quarter" idx="46" hasCustomPrompt="1"/>
          </p:nvPr>
        </p:nvSpPr>
        <p:spPr>
          <a:xfrm>
            <a:off x="3649663" y="2897046"/>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7" name="Text Placeholder 11">
            <a:extLst>
              <a:ext uri="{FF2B5EF4-FFF2-40B4-BE49-F238E27FC236}">
                <a16:creationId xmlns:a16="http://schemas.microsoft.com/office/drawing/2014/main" id="{3DA1B93C-BCED-424F-8F7C-7505E8D8A5F1}"/>
              </a:ext>
            </a:extLst>
          </p:cNvPr>
          <p:cNvSpPr>
            <a:spLocks noGrp="1"/>
          </p:cNvSpPr>
          <p:nvPr>
            <p:ph type="body" sz="quarter" idx="47" hasCustomPrompt="1"/>
          </p:nvPr>
        </p:nvSpPr>
        <p:spPr>
          <a:xfrm>
            <a:off x="3649663" y="2403369"/>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8" name="Text Placeholder 11">
            <a:extLst>
              <a:ext uri="{FF2B5EF4-FFF2-40B4-BE49-F238E27FC236}">
                <a16:creationId xmlns:a16="http://schemas.microsoft.com/office/drawing/2014/main" id="{CC2D9536-24A9-498D-9B2D-3DBC533913E4}"/>
              </a:ext>
            </a:extLst>
          </p:cNvPr>
          <p:cNvSpPr>
            <a:spLocks noGrp="1"/>
          </p:cNvSpPr>
          <p:nvPr>
            <p:ph type="body" sz="quarter" idx="48" hasCustomPrompt="1"/>
          </p:nvPr>
        </p:nvSpPr>
        <p:spPr>
          <a:xfrm>
            <a:off x="3649663" y="1909692"/>
            <a:ext cx="1321200" cy="493200"/>
          </a:xfrm>
        </p:spPr>
        <p:txBody>
          <a:bodyPr anchor="ctr" anchorCtr="0">
            <a:normAutofit/>
          </a:bodyPr>
          <a:lstStyle>
            <a:lvl1pPr>
              <a:defRPr sz="1200">
                <a:solidFill>
                  <a:srgbClr val="666666"/>
                </a:solidFill>
              </a:defRPr>
            </a:lvl1pPr>
          </a:lstStyle>
          <a:p>
            <a:pPr lvl="0"/>
            <a:r>
              <a:rPr lang="en-US" dirty="0"/>
              <a:t>00:00 – 00:00</a:t>
            </a:r>
          </a:p>
        </p:txBody>
      </p:sp>
      <p:grpSp>
        <p:nvGrpSpPr>
          <p:cNvPr id="33" name="Group 32">
            <a:extLst>
              <a:ext uri="{FF2B5EF4-FFF2-40B4-BE49-F238E27FC236}">
                <a16:creationId xmlns:a16="http://schemas.microsoft.com/office/drawing/2014/main" id="{61F5803C-9204-4C30-889B-0A91AF213B35}"/>
              </a:ext>
            </a:extLst>
          </p:cNvPr>
          <p:cNvGrpSpPr/>
          <p:nvPr userDrawn="1"/>
        </p:nvGrpSpPr>
        <p:grpSpPr>
          <a:xfrm>
            <a:off x="323850" y="233362"/>
            <a:ext cx="321261" cy="522316"/>
            <a:chOff x="-3513606" y="270529"/>
            <a:chExt cx="1671638" cy="2717801"/>
          </a:xfrm>
        </p:grpSpPr>
        <p:sp>
          <p:nvSpPr>
            <p:cNvPr id="34" name="Freeform 5">
              <a:extLst>
                <a:ext uri="{FF2B5EF4-FFF2-40B4-BE49-F238E27FC236}">
                  <a16:creationId xmlns:a16="http://schemas.microsoft.com/office/drawing/2014/main" id="{C9B78F6D-48CE-4438-9CDD-777FCC37C7D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37" name="Freeform 6">
              <a:extLst>
                <a:ext uri="{FF2B5EF4-FFF2-40B4-BE49-F238E27FC236}">
                  <a16:creationId xmlns:a16="http://schemas.microsoft.com/office/drawing/2014/main" id="{4973EB05-B274-4062-8A03-EF3F2268230A}"/>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49" name="Freeform 7">
              <a:extLst>
                <a:ext uri="{FF2B5EF4-FFF2-40B4-BE49-F238E27FC236}">
                  <a16:creationId xmlns:a16="http://schemas.microsoft.com/office/drawing/2014/main" id="{541225BD-577D-4D70-A0D9-73F6EB4E186F}"/>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14664430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Number Box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5373C731-7FF5-48A3-B2EF-153B53EA9C1D}"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7" name="Text Placeholder 4">
            <a:extLst>
              <a:ext uri="{FF2B5EF4-FFF2-40B4-BE49-F238E27FC236}">
                <a16:creationId xmlns:a16="http://schemas.microsoft.com/office/drawing/2014/main" id="{1F7C4262-B1E2-4390-9CC0-DC843CB2B1D6}"/>
              </a:ext>
            </a:extLst>
          </p:cNvPr>
          <p:cNvSpPr>
            <a:spLocks noGrp="1"/>
          </p:cNvSpPr>
          <p:nvPr>
            <p:ph type="body" sz="quarter" idx="37" hasCustomPrompt="1"/>
          </p:nvPr>
        </p:nvSpPr>
        <p:spPr>
          <a:xfrm>
            <a:off x="2742242" y="987425"/>
            <a:ext cx="3006000" cy="1134000"/>
          </a:xfrm>
          <a:prstGeom prst="roundRect">
            <a:avLst>
              <a:gd name="adj" fmla="val 4279"/>
            </a:avLst>
          </a:prstGeom>
          <a:solidFill>
            <a:schemeClr val="bg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8" name="Text Placeholder 4">
            <a:extLst>
              <a:ext uri="{FF2B5EF4-FFF2-40B4-BE49-F238E27FC236}">
                <a16:creationId xmlns:a16="http://schemas.microsoft.com/office/drawing/2014/main" id="{97151D7D-50CC-418E-B796-D51754FA7F19}"/>
              </a:ext>
            </a:extLst>
          </p:cNvPr>
          <p:cNvSpPr>
            <a:spLocks noGrp="1"/>
          </p:cNvSpPr>
          <p:nvPr>
            <p:ph type="body" sz="quarter" idx="38" hasCustomPrompt="1"/>
          </p:nvPr>
        </p:nvSpPr>
        <p:spPr>
          <a:xfrm>
            <a:off x="5814000" y="987425"/>
            <a:ext cx="3006000" cy="1134000"/>
          </a:xfrm>
          <a:prstGeom prst="roundRect">
            <a:avLst>
              <a:gd name="adj" fmla="val 4279"/>
            </a:avLst>
          </a:prstGeom>
          <a:solidFill>
            <a:schemeClr val="bg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0" name="Text Placeholder 4">
            <a:extLst>
              <a:ext uri="{FF2B5EF4-FFF2-40B4-BE49-F238E27FC236}">
                <a16:creationId xmlns:a16="http://schemas.microsoft.com/office/drawing/2014/main" id="{0AE63891-8074-4D46-A9D4-BFF017A3AF67}"/>
              </a:ext>
            </a:extLst>
          </p:cNvPr>
          <p:cNvSpPr>
            <a:spLocks noGrp="1"/>
          </p:cNvSpPr>
          <p:nvPr>
            <p:ph type="body" sz="quarter" idx="39" hasCustomPrompt="1"/>
          </p:nvPr>
        </p:nvSpPr>
        <p:spPr>
          <a:xfrm>
            <a:off x="2742242" y="2176145"/>
            <a:ext cx="3006000" cy="1134000"/>
          </a:xfrm>
          <a:prstGeom prst="roundRect">
            <a:avLst>
              <a:gd name="adj" fmla="val 4279"/>
            </a:avLst>
          </a:prstGeom>
          <a:solidFill>
            <a:schemeClr val="tx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1" name="Text Placeholder 4">
            <a:extLst>
              <a:ext uri="{FF2B5EF4-FFF2-40B4-BE49-F238E27FC236}">
                <a16:creationId xmlns:a16="http://schemas.microsoft.com/office/drawing/2014/main" id="{71D4C929-2539-4CB6-8559-FC2C66274FB9}"/>
              </a:ext>
            </a:extLst>
          </p:cNvPr>
          <p:cNvSpPr>
            <a:spLocks noGrp="1"/>
          </p:cNvSpPr>
          <p:nvPr>
            <p:ph type="body" sz="quarter" idx="40" hasCustomPrompt="1"/>
          </p:nvPr>
        </p:nvSpPr>
        <p:spPr>
          <a:xfrm>
            <a:off x="5814150" y="2176145"/>
            <a:ext cx="3006000" cy="1134000"/>
          </a:xfrm>
          <a:prstGeom prst="roundRect">
            <a:avLst>
              <a:gd name="adj" fmla="val 4279"/>
            </a:avLst>
          </a:prstGeom>
          <a:solidFill>
            <a:schemeClr val="tx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2" name="Text Placeholder 4">
            <a:extLst>
              <a:ext uri="{FF2B5EF4-FFF2-40B4-BE49-F238E27FC236}">
                <a16:creationId xmlns:a16="http://schemas.microsoft.com/office/drawing/2014/main" id="{61BC6352-7F9D-4A54-AD55-F7814310EA25}"/>
              </a:ext>
            </a:extLst>
          </p:cNvPr>
          <p:cNvSpPr>
            <a:spLocks noGrp="1"/>
          </p:cNvSpPr>
          <p:nvPr>
            <p:ph type="body" sz="quarter" idx="41" hasCustomPrompt="1"/>
          </p:nvPr>
        </p:nvSpPr>
        <p:spPr>
          <a:xfrm>
            <a:off x="2742242" y="3364865"/>
            <a:ext cx="3006000"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3" name="Text Placeholder 4">
            <a:extLst>
              <a:ext uri="{FF2B5EF4-FFF2-40B4-BE49-F238E27FC236}">
                <a16:creationId xmlns:a16="http://schemas.microsoft.com/office/drawing/2014/main" id="{CFB911FA-14AD-4D97-88E2-66F2A46DC9C0}"/>
              </a:ext>
            </a:extLst>
          </p:cNvPr>
          <p:cNvSpPr>
            <a:spLocks noGrp="1"/>
          </p:cNvSpPr>
          <p:nvPr>
            <p:ph type="body" sz="quarter" idx="42" hasCustomPrompt="1"/>
          </p:nvPr>
        </p:nvSpPr>
        <p:spPr>
          <a:xfrm>
            <a:off x="5814150" y="3364865"/>
            <a:ext cx="3006000"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4" name="Text Placeholder 13">
            <a:extLst>
              <a:ext uri="{FF2B5EF4-FFF2-40B4-BE49-F238E27FC236}">
                <a16:creationId xmlns:a16="http://schemas.microsoft.com/office/drawing/2014/main" id="{E5AB56C8-B62B-40FE-A364-F1C128A65C6E}"/>
              </a:ext>
            </a:extLst>
          </p:cNvPr>
          <p:cNvSpPr>
            <a:spLocks noGrp="1"/>
          </p:cNvSpPr>
          <p:nvPr>
            <p:ph type="body" sz="quarter" idx="43" hasCustomPrompt="1"/>
          </p:nvPr>
        </p:nvSpPr>
        <p:spPr>
          <a:xfrm>
            <a:off x="2905200" y="15696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5" name="Text Placeholder 13">
            <a:extLst>
              <a:ext uri="{FF2B5EF4-FFF2-40B4-BE49-F238E27FC236}">
                <a16:creationId xmlns:a16="http://schemas.microsoft.com/office/drawing/2014/main" id="{93E1B131-4F77-45CF-A50C-F61E8F159ADB}"/>
              </a:ext>
            </a:extLst>
          </p:cNvPr>
          <p:cNvSpPr>
            <a:spLocks noGrp="1"/>
          </p:cNvSpPr>
          <p:nvPr>
            <p:ph type="body" sz="quarter" idx="44" hasCustomPrompt="1"/>
          </p:nvPr>
        </p:nvSpPr>
        <p:spPr>
          <a:xfrm>
            <a:off x="3499200" y="15696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16" name="Text Placeholder 13">
            <a:extLst>
              <a:ext uri="{FF2B5EF4-FFF2-40B4-BE49-F238E27FC236}">
                <a16:creationId xmlns:a16="http://schemas.microsoft.com/office/drawing/2014/main" id="{03A3F461-46BA-46D7-BB45-45025DA17608}"/>
              </a:ext>
            </a:extLst>
          </p:cNvPr>
          <p:cNvSpPr>
            <a:spLocks noGrp="1"/>
          </p:cNvSpPr>
          <p:nvPr>
            <p:ph type="body" sz="quarter" idx="45" hasCustomPrompt="1"/>
          </p:nvPr>
        </p:nvSpPr>
        <p:spPr>
          <a:xfrm>
            <a:off x="5983200" y="15696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7" name="Text Placeholder 13">
            <a:extLst>
              <a:ext uri="{FF2B5EF4-FFF2-40B4-BE49-F238E27FC236}">
                <a16:creationId xmlns:a16="http://schemas.microsoft.com/office/drawing/2014/main" id="{6DB0C383-756A-4825-96DB-39AE0E77F024}"/>
              </a:ext>
            </a:extLst>
          </p:cNvPr>
          <p:cNvSpPr>
            <a:spLocks noGrp="1"/>
          </p:cNvSpPr>
          <p:nvPr>
            <p:ph type="body" sz="quarter" idx="46" hasCustomPrompt="1"/>
          </p:nvPr>
        </p:nvSpPr>
        <p:spPr>
          <a:xfrm>
            <a:off x="6591600" y="15696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18" name="Text Placeholder 13">
            <a:extLst>
              <a:ext uri="{FF2B5EF4-FFF2-40B4-BE49-F238E27FC236}">
                <a16:creationId xmlns:a16="http://schemas.microsoft.com/office/drawing/2014/main" id="{60E3DA9D-D865-4EFD-BA9A-5F95E8FE142F}"/>
              </a:ext>
            </a:extLst>
          </p:cNvPr>
          <p:cNvSpPr>
            <a:spLocks noGrp="1"/>
          </p:cNvSpPr>
          <p:nvPr>
            <p:ph type="body" sz="quarter" idx="47" hasCustomPrompt="1"/>
          </p:nvPr>
        </p:nvSpPr>
        <p:spPr>
          <a:xfrm>
            <a:off x="5983200" y="27648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9" name="Text Placeholder 13">
            <a:extLst>
              <a:ext uri="{FF2B5EF4-FFF2-40B4-BE49-F238E27FC236}">
                <a16:creationId xmlns:a16="http://schemas.microsoft.com/office/drawing/2014/main" id="{2EB4725C-D96C-4AC9-9835-E902E26EC2B6}"/>
              </a:ext>
            </a:extLst>
          </p:cNvPr>
          <p:cNvSpPr>
            <a:spLocks noGrp="1"/>
          </p:cNvSpPr>
          <p:nvPr>
            <p:ph type="body" sz="quarter" idx="48" hasCustomPrompt="1"/>
          </p:nvPr>
        </p:nvSpPr>
        <p:spPr>
          <a:xfrm>
            <a:off x="6591600" y="27648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0" name="Text Placeholder 13">
            <a:extLst>
              <a:ext uri="{FF2B5EF4-FFF2-40B4-BE49-F238E27FC236}">
                <a16:creationId xmlns:a16="http://schemas.microsoft.com/office/drawing/2014/main" id="{7568C7F1-EC35-498A-8EB0-646BA8BC1226}"/>
              </a:ext>
            </a:extLst>
          </p:cNvPr>
          <p:cNvSpPr>
            <a:spLocks noGrp="1"/>
          </p:cNvSpPr>
          <p:nvPr>
            <p:ph type="body" sz="quarter" idx="49" hasCustomPrompt="1"/>
          </p:nvPr>
        </p:nvSpPr>
        <p:spPr>
          <a:xfrm>
            <a:off x="2905200" y="27648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1" name="Text Placeholder 13">
            <a:extLst>
              <a:ext uri="{FF2B5EF4-FFF2-40B4-BE49-F238E27FC236}">
                <a16:creationId xmlns:a16="http://schemas.microsoft.com/office/drawing/2014/main" id="{0B48BA38-004F-4E92-B849-96ACB322FC03}"/>
              </a:ext>
            </a:extLst>
          </p:cNvPr>
          <p:cNvSpPr>
            <a:spLocks noGrp="1"/>
          </p:cNvSpPr>
          <p:nvPr>
            <p:ph type="body" sz="quarter" idx="50" hasCustomPrompt="1"/>
          </p:nvPr>
        </p:nvSpPr>
        <p:spPr>
          <a:xfrm>
            <a:off x="3499200" y="27648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2" name="Text Placeholder 13">
            <a:extLst>
              <a:ext uri="{FF2B5EF4-FFF2-40B4-BE49-F238E27FC236}">
                <a16:creationId xmlns:a16="http://schemas.microsoft.com/office/drawing/2014/main" id="{A35F4A29-365E-4722-B58C-7EF681A55472}"/>
              </a:ext>
            </a:extLst>
          </p:cNvPr>
          <p:cNvSpPr>
            <a:spLocks noGrp="1"/>
          </p:cNvSpPr>
          <p:nvPr>
            <p:ph type="body" sz="quarter" idx="51" hasCustomPrompt="1"/>
          </p:nvPr>
        </p:nvSpPr>
        <p:spPr>
          <a:xfrm>
            <a:off x="2905200" y="39564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3" name="Text Placeholder 13">
            <a:extLst>
              <a:ext uri="{FF2B5EF4-FFF2-40B4-BE49-F238E27FC236}">
                <a16:creationId xmlns:a16="http://schemas.microsoft.com/office/drawing/2014/main" id="{2C3F33B7-2E5B-4B6D-B214-C92650DCC4B5}"/>
              </a:ext>
            </a:extLst>
          </p:cNvPr>
          <p:cNvSpPr>
            <a:spLocks noGrp="1"/>
          </p:cNvSpPr>
          <p:nvPr>
            <p:ph type="body" sz="quarter" idx="52" hasCustomPrompt="1"/>
          </p:nvPr>
        </p:nvSpPr>
        <p:spPr>
          <a:xfrm>
            <a:off x="3499200" y="39564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4" name="Text Placeholder 13">
            <a:extLst>
              <a:ext uri="{FF2B5EF4-FFF2-40B4-BE49-F238E27FC236}">
                <a16:creationId xmlns:a16="http://schemas.microsoft.com/office/drawing/2014/main" id="{B8A8C08C-4631-444D-AE30-8783BEC3F653}"/>
              </a:ext>
            </a:extLst>
          </p:cNvPr>
          <p:cNvSpPr>
            <a:spLocks noGrp="1"/>
          </p:cNvSpPr>
          <p:nvPr>
            <p:ph type="body" sz="quarter" idx="53" hasCustomPrompt="1"/>
          </p:nvPr>
        </p:nvSpPr>
        <p:spPr>
          <a:xfrm>
            <a:off x="5983200" y="3956400"/>
            <a:ext cx="586800" cy="4824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5" name="Text Placeholder 13">
            <a:extLst>
              <a:ext uri="{FF2B5EF4-FFF2-40B4-BE49-F238E27FC236}">
                <a16:creationId xmlns:a16="http://schemas.microsoft.com/office/drawing/2014/main" id="{820DB816-3EF9-4363-A2B8-60A205764175}"/>
              </a:ext>
            </a:extLst>
          </p:cNvPr>
          <p:cNvSpPr>
            <a:spLocks noGrp="1"/>
          </p:cNvSpPr>
          <p:nvPr>
            <p:ph type="body" sz="quarter" idx="54" hasCustomPrompt="1"/>
          </p:nvPr>
        </p:nvSpPr>
        <p:spPr>
          <a:xfrm>
            <a:off x="6591600" y="39564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7" name="Text Placeholder 13">
            <a:extLst>
              <a:ext uri="{FF2B5EF4-FFF2-40B4-BE49-F238E27FC236}">
                <a16:creationId xmlns:a16="http://schemas.microsoft.com/office/drawing/2014/main" id="{FD5CF3FE-2B86-4030-A78C-A64903B282C1}"/>
              </a:ext>
            </a:extLst>
          </p:cNvPr>
          <p:cNvSpPr>
            <a:spLocks noGrp="1"/>
          </p:cNvSpPr>
          <p:nvPr>
            <p:ph type="body" sz="quarter" idx="56" hasCustomPrompt="1"/>
          </p:nvPr>
        </p:nvSpPr>
        <p:spPr>
          <a:xfrm>
            <a:off x="8463600" y="39888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29" name="Text Placeholder 28">
            <a:extLst>
              <a:ext uri="{FF2B5EF4-FFF2-40B4-BE49-F238E27FC236}">
                <a16:creationId xmlns:a16="http://schemas.microsoft.com/office/drawing/2014/main" id="{41963590-F49A-4823-9FEB-EC5B6E128067}"/>
              </a:ext>
            </a:extLst>
          </p:cNvPr>
          <p:cNvSpPr>
            <a:spLocks noGrp="1"/>
          </p:cNvSpPr>
          <p:nvPr>
            <p:ph type="body" sz="quarter" idx="57" hasCustomPrompt="1"/>
          </p:nvPr>
        </p:nvSpPr>
        <p:spPr>
          <a:xfrm>
            <a:off x="7390800" y="39564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0" name="Text Placeholder 13">
            <a:extLst>
              <a:ext uri="{FF2B5EF4-FFF2-40B4-BE49-F238E27FC236}">
                <a16:creationId xmlns:a16="http://schemas.microsoft.com/office/drawing/2014/main" id="{AD8F6A02-DD58-48B5-8D82-EA0E3BBC4A72}"/>
              </a:ext>
            </a:extLst>
          </p:cNvPr>
          <p:cNvSpPr>
            <a:spLocks noGrp="1"/>
          </p:cNvSpPr>
          <p:nvPr>
            <p:ph type="body" sz="quarter" idx="58" hasCustomPrompt="1"/>
          </p:nvPr>
        </p:nvSpPr>
        <p:spPr>
          <a:xfrm>
            <a:off x="8463600" y="28656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31" name="Text Placeholder 28">
            <a:extLst>
              <a:ext uri="{FF2B5EF4-FFF2-40B4-BE49-F238E27FC236}">
                <a16:creationId xmlns:a16="http://schemas.microsoft.com/office/drawing/2014/main" id="{7BC33900-880E-4252-9C64-2777488A3364}"/>
              </a:ext>
            </a:extLst>
          </p:cNvPr>
          <p:cNvSpPr>
            <a:spLocks noGrp="1"/>
          </p:cNvSpPr>
          <p:nvPr>
            <p:ph type="body" sz="quarter" idx="59" hasCustomPrompt="1"/>
          </p:nvPr>
        </p:nvSpPr>
        <p:spPr>
          <a:xfrm>
            <a:off x="7390800" y="27648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2" name="Text Placeholder 13">
            <a:extLst>
              <a:ext uri="{FF2B5EF4-FFF2-40B4-BE49-F238E27FC236}">
                <a16:creationId xmlns:a16="http://schemas.microsoft.com/office/drawing/2014/main" id="{FF6C5DA4-D272-41AC-972C-108F6AECF03C}"/>
              </a:ext>
            </a:extLst>
          </p:cNvPr>
          <p:cNvSpPr>
            <a:spLocks noGrp="1"/>
          </p:cNvSpPr>
          <p:nvPr>
            <p:ph type="body" sz="quarter" idx="60" hasCustomPrompt="1"/>
          </p:nvPr>
        </p:nvSpPr>
        <p:spPr>
          <a:xfrm>
            <a:off x="8463600" y="16560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33" name="Text Placeholder 28">
            <a:extLst>
              <a:ext uri="{FF2B5EF4-FFF2-40B4-BE49-F238E27FC236}">
                <a16:creationId xmlns:a16="http://schemas.microsoft.com/office/drawing/2014/main" id="{C4BDB211-379A-466D-9566-314967B29C95}"/>
              </a:ext>
            </a:extLst>
          </p:cNvPr>
          <p:cNvSpPr>
            <a:spLocks noGrp="1"/>
          </p:cNvSpPr>
          <p:nvPr>
            <p:ph type="body" sz="quarter" idx="61" hasCustomPrompt="1"/>
          </p:nvPr>
        </p:nvSpPr>
        <p:spPr>
          <a:xfrm>
            <a:off x="7390800" y="15552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4" name="Text Placeholder 11">
            <a:extLst>
              <a:ext uri="{FF2B5EF4-FFF2-40B4-BE49-F238E27FC236}">
                <a16:creationId xmlns:a16="http://schemas.microsoft.com/office/drawing/2014/main" id="{57F86536-0705-4118-9182-664D0D31550F}"/>
              </a:ext>
            </a:extLst>
          </p:cNvPr>
          <p:cNvSpPr>
            <a:spLocks noGrp="1"/>
          </p:cNvSpPr>
          <p:nvPr>
            <p:ph type="body" sz="quarter" idx="6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317055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 Box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353BB514-3A53-4794-86D7-C1DF53E600FB}"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58" name="Text Placeholder 4">
            <a:extLst>
              <a:ext uri="{FF2B5EF4-FFF2-40B4-BE49-F238E27FC236}">
                <a16:creationId xmlns:a16="http://schemas.microsoft.com/office/drawing/2014/main" id="{75A85287-135B-486B-86D4-C63323517DFE}"/>
              </a:ext>
            </a:extLst>
          </p:cNvPr>
          <p:cNvSpPr>
            <a:spLocks noGrp="1"/>
          </p:cNvSpPr>
          <p:nvPr>
            <p:ph type="body" sz="quarter" idx="48" hasCustomPrompt="1"/>
          </p:nvPr>
        </p:nvSpPr>
        <p:spPr>
          <a:xfrm>
            <a:off x="2735263" y="793048"/>
            <a:ext cx="5932871" cy="374838"/>
          </a:xfrm>
          <a:prstGeom prst="roundRect">
            <a:avLst>
              <a:gd name="adj" fmla="val 11563"/>
            </a:avLst>
          </a:prstGeom>
          <a:solidFill>
            <a:srgbClr val="666666"/>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59" name="Text Placeholder 4">
            <a:extLst>
              <a:ext uri="{FF2B5EF4-FFF2-40B4-BE49-F238E27FC236}">
                <a16:creationId xmlns:a16="http://schemas.microsoft.com/office/drawing/2014/main" id="{1CB650E3-832B-48D1-B8B8-5D4E56D719BA}"/>
              </a:ext>
            </a:extLst>
          </p:cNvPr>
          <p:cNvSpPr>
            <a:spLocks noGrp="1"/>
          </p:cNvSpPr>
          <p:nvPr>
            <p:ph type="body" sz="quarter" idx="37" hasCustomPrompt="1"/>
          </p:nvPr>
        </p:nvSpPr>
        <p:spPr>
          <a:xfrm>
            <a:off x="2735262" y="1793369"/>
            <a:ext cx="1447200" cy="1101579"/>
          </a:xfrm>
          <a:prstGeom prst="roundRect">
            <a:avLst>
              <a:gd name="adj" fmla="val 4429"/>
            </a:avLst>
          </a:prstGeom>
          <a:solidFill>
            <a:schemeClr val="tx2">
              <a:lumMod val="60000"/>
              <a:lumOff val="40000"/>
            </a:schemeClr>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0" name="Text Placeholder 19">
            <a:extLst>
              <a:ext uri="{FF2B5EF4-FFF2-40B4-BE49-F238E27FC236}">
                <a16:creationId xmlns:a16="http://schemas.microsoft.com/office/drawing/2014/main" id="{0FC6D592-E436-4BAE-872B-CDE3F921DE9D}"/>
              </a:ext>
            </a:extLst>
          </p:cNvPr>
          <p:cNvSpPr>
            <a:spLocks noGrp="1"/>
          </p:cNvSpPr>
          <p:nvPr>
            <p:ph type="body" sz="quarter" idx="63"/>
          </p:nvPr>
        </p:nvSpPr>
        <p:spPr>
          <a:xfrm>
            <a:off x="2862832"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1" name="Text Placeholder 4">
            <a:extLst>
              <a:ext uri="{FF2B5EF4-FFF2-40B4-BE49-F238E27FC236}">
                <a16:creationId xmlns:a16="http://schemas.microsoft.com/office/drawing/2014/main" id="{85C6D04F-F4B6-4491-AF54-B8E79377571E}"/>
              </a:ext>
            </a:extLst>
          </p:cNvPr>
          <p:cNvSpPr>
            <a:spLocks noGrp="1"/>
          </p:cNvSpPr>
          <p:nvPr>
            <p:ph type="body" sz="quarter" idx="53" hasCustomPrompt="1"/>
          </p:nvPr>
        </p:nvSpPr>
        <p:spPr>
          <a:xfrm>
            <a:off x="4230486" y="1793369"/>
            <a:ext cx="1447200" cy="1101579"/>
          </a:xfrm>
          <a:prstGeom prst="roundRect">
            <a:avLst>
              <a:gd name="adj" fmla="val 4429"/>
            </a:avLst>
          </a:prstGeom>
          <a:solidFill>
            <a:schemeClr val="tx2"/>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2" name="Text Placeholder 4">
            <a:extLst>
              <a:ext uri="{FF2B5EF4-FFF2-40B4-BE49-F238E27FC236}">
                <a16:creationId xmlns:a16="http://schemas.microsoft.com/office/drawing/2014/main" id="{F4338FBE-09E5-4D0B-917D-6947C2D25282}"/>
              </a:ext>
            </a:extLst>
          </p:cNvPr>
          <p:cNvSpPr>
            <a:spLocks noGrp="1"/>
          </p:cNvSpPr>
          <p:nvPr>
            <p:ph type="body" sz="quarter" idx="55" hasCustomPrompt="1"/>
          </p:nvPr>
        </p:nvSpPr>
        <p:spPr>
          <a:xfrm>
            <a:off x="5725710" y="1793369"/>
            <a:ext cx="1447200" cy="1101579"/>
          </a:xfrm>
          <a:prstGeom prst="roundRect">
            <a:avLst>
              <a:gd name="adj" fmla="val 5121"/>
            </a:avLst>
          </a:prstGeom>
          <a:solidFill>
            <a:schemeClr val="bg2"/>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3" name="Text Placeholder 4">
            <a:extLst>
              <a:ext uri="{FF2B5EF4-FFF2-40B4-BE49-F238E27FC236}">
                <a16:creationId xmlns:a16="http://schemas.microsoft.com/office/drawing/2014/main" id="{71C44EEB-F195-4E66-938F-E1BEA867F637}"/>
              </a:ext>
            </a:extLst>
          </p:cNvPr>
          <p:cNvSpPr>
            <a:spLocks noGrp="1"/>
          </p:cNvSpPr>
          <p:nvPr>
            <p:ph type="body" sz="quarter" idx="57" hasCustomPrompt="1"/>
          </p:nvPr>
        </p:nvSpPr>
        <p:spPr>
          <a:xfrm>
            <a:off x="7220934" y="1793369"/>
            <a:ext cx="1447200" cy="1101579"/>
          </a:xfrm>
          <a:prstGeom prst="roundRect">
            <a:avLst>
              <a:gd name="adj" fmla="val 4429"/>
            </a:avLst>
          </a:prstGeom>
          <a:solidFill>
            <a:schemeClr val="accent5"/>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4" name="Text Placeholder 19">
            <a:extLst>
              <a:ext uri="{FF2B5EF4-FFF2-40B4-BE49-F238E27FC236}">
                <a16:creationId xmlns:a16="http://schemas.microsoft.com/office/drawing/2014/main" id="{D76CFD0B-C3F4-4A72-9C00-260BB9F13492}"/>
              </a:ext>
            </a:extLst>
          </p:cNvPr>
          <p:cNvSpPr>
            <a:spLocks noGrp="1"/>
          </p:cNvSpPr>
          <p:nvPr>
            <p:ph type="body" sz="quarter" idx="60"/>
          </p:nvPr>
        </p:nvSpPr>
        <p:spPr>
          <a:xfrm>
            <a:off x="4366608"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5" name="Text Placeholder 19">
            <a:extLst>
              <a:ext uri="{FF2B5EF4-FFF2-40B4-BE49-F238E27FC236}">
                <a16:creationId xmlns:a16="http://schemas.microsoft.com/office/drawing/2014/main" id="{7CDF45B7-CD92-405F-A022-D2134DD260C8}"/>
              </a:ext>
            </a:extLst>
          </p:cNvPr>
          <p:cNvSpPr>
            <a:spLocks noGrp="1"/>
          </p:cNvSpPr>
          <p:nvPr>
            <p:ph type="body" sz="quarter" idx="61"/>
          </p:nvPr>
        </p:nvSpPr>
        <p:spPr>
          <a:xfrm>
            <a:off x="5861717"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6" name="Text Placeholder 19">
            <a:extLst>
              <a:ext uri="{FF2B5EF4-FFF2-40B4-BE49-F238E27FC236}">
                <a16:creationId xmlns:a16="http://schemas.microsoft.com/office/drawing/2014/main" id="{52239209-AA29-4A7E-AECF-CC2095FC3FE5}"/>
              </a:ext>
            </a:extLst>
          </p:cNvPr>
          <p:cNvSpPr>
            <a:spLocks noGrp="1"/>
          </p:cNvSpPr>
          <p:nvPr>
            <p:ph type="body" sz="quarter" idx="62"/>
          </p:nvPr>
        </p:nvSpPr>
        <p:spPr>
          <a:xfrm>
            <a:off x="7341060"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7" name="Text Placeholder 4">
            <a:extLst>
              <a:ext uri="{FF2B5EF4-FFF2-40B4-BE49-F238E27FC236}">
                <a16:creationId xmlns:a16="http://schemas.microsoft.com/office/drawing/2014/main" id="{7CB8A118-3F5B-4E57-838E-DA33C3E8F4C2}"/>
              </a:ext>
            </a:extLst>
          </p:cNvPr>
          <p:cNvSpPr>
            <a:spLocks noGrp="1"/>
          </p:cNvSpPr>
          <p:nvPr>
            <p:ph type="body" sz="quarter" idx="50" hasCustomPrompt="1"/>
          </p:nvPr>
        </p:nvSpPr>
        <p:spPr>
          <a:xfrm>
            <a:off x="5726863" y="4050078"/>
            <a:ext cx="2941200" cy="374838"/>
          </a:xfrm>
          <a:prstGeom prst="roundRect">
            <a:avLst>
              <a:gd name="adj" fmla="val 9530"/>
            </a:avLst>
          </a:prstGeom>
          <a:solidFill>
            <a:schemeClr val="tx2"/>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8" name="Text Placeholder 4">
            <a:extLst>
              <a:ext uri="{FF2B5EF4-FFF2-40B4-BE49-F238E27FC236}">
                <a16:creationId xmlns:a16="http://schemas.microsoft.com/office/drawing/2014/main" id="{9BD0518C-477E-40F2-845D-9984875E3AA5}"/>
              </a:ext>
            </a:extLst>
          </p:cNvPr>
          <p:cNvSpPr>
            <a:spLocks noGrp="1"/>
          </p:cNvSpPr>
          <p:nvPr>
            <p:ph type="body" sz="quarter" idx="52" hasCustomPrompt="1"/>
          </p:nvPr>
        </p:nvSpPr>
        <p:spPr>
          <a:xfrm>
            <a:off x="2735263" y="4050078"/>
            <a:ext cx="2941200" cy="374838"/>
          </a:xfrm>
          <a:prstGeom prst="roundRect">
            <a:avLst>
              <a:gd name="adj" fmla="val 9530"/>
            </a:avLst>
          </a:prstGeom>
          <a:solidFill>
            <a:schemeClr val="bg2"/>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9" name="Text Placeholder 4">
            <a:extLst>
              <a:ext uri="{FF2B5EF4-FFF2-40B4-BE49-F238E27FC236}">
                <a16:creationId xmlns:a16="http://schemas.microsoft.com/office/drawing/2014/main" id="{A2ED66F8-5CDB-4DD5-B4B1-3A92BD6C56B1}"/>
              </a:ext>
            </a:extLst>
          </p:cNvPr>
          <p:cNvSpPr>
            <a:spLocks noGrp="1"/>
          </p:cNvSpPr>
          <p:nvPr>
            <p:ph type="body" sz="quarter" idx="59" hasCustomPrompt="1"/>
          </p:nvPr>
        </p:nvSpPr>
        <p:spPr>
          <a:xfrm>
            <a:off x="2735263" y="3520430"/>
            <a:ext cx="5932800" cy="374838"/>
          </a:xfrm>
          <a:prstGeom prst="roundRect">
            <a:avLst>
              <a:gd name="adj" fmla="val 7497"/>
            </a:avLst>
          </a:prstGeom>
          <a:solidFill>
            <a:srgbClr val="404040"/>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19" name="Text Placeholder 11">
            <a:extLst>
              <a:ext uri="{FF2B5EF4-FFF2-40B4-BE49-F238E27FC236}">
                <a16:creationId xmlns:a16="http://schemas.microsoft.com/office/drawing/2014/main" id="{57C24875-1F04-4CF6-9DE6-5D37B1D15186}"/>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3422183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Notice Text 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59010-F6B7-4456-A111-99866DEB1258}"/>
              </a:ext>
            </a:extLst>
          </p:cNvPr>
          <p:cNvSpPr/>
          <p:nvPr userDrawn="1"/>
        </p:nvSpPr>
        <p:spPr>
          <a:xfrm>
            <a:off x="1" y="0"/>
            <a:ext cx="9144000" cy="4048125"/>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7C6D2880-AA46-4483-A5A8-6B82B056248F}"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8" name="Group 7">
            <a:extLst>
              <a:ext uri="{FF2B5EF4-FFF2-40B4-BE49-F238E27FC236}">
                <a16:creationId xmlns:a16="http://schemas.microsoft.com/office/drawing/2014/main" id="{2507DA3E-1F63-4C47-A79A-F09334506574}"/>
              </a:ext>
            </a:extLst>
          </p:cNvPr>
          <p:cNvGrpSpPr/>
          <p:nvPr userDrawn="1"/>
        </p:nvGrpSpPr>
        <p:grpSpPr>
          <a:xfrm>
            <a:off x="323850" y="233362"/>
            <a:ext cx="321261" cy="522316"/>
            <a:chOff x="-3513606" y="270529"/>
            <a:chExt cx="1671638" cy="2717801"/>
          </a:xfrm>
        </p:grpSpPr>
        <p:sp>
          <p:nvSpPr>
            <p:cNvPr id="10" name="Freeform 5">
              <a:extLst>
                <a:ext uri="{FF2B5EF4-FFF2-40B4-BE49-F238E27FC236}">
                  <a16:creationId xmlns:a16="http://schemas.microsoft.com/office/drawing/2014/main" id="{4C1498B8-C011-4515-A199-30A100DE29C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a:extLst>
                <a:ext uri="{FF2B5EF4-FFF2-40B4-BE49-F238E27FC236}">
                  <a16:creationId xmlns:a16="http://schemas.microsoft.com/office/drawing/2014/main" id="{EA5546B1-A973-4131-9EB6-D65FA0CC100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a:extLst>
                <a:ext uri="{FF2B5EF4-FFF2-40B4-BE49-F238E27FC236}">
                  <a16:creationId xmlns:a16="http://schemas.microsoft.com/office/drawing/2014/main" id="{5AE7DAC0-21F8-4959-8B98-D5AA3EAF750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8503200" cy="306000"/>
          </a:xfrm>
        </p:spPr>
        <p:txBody>
          <a:bodyPr anchor="ctr" anchorCtr="0">
            <a:normAutofit/>
          </a:bodyPr>
          <a:lstStyle>
            <a:lvl1pPr>
              <a:defRPr sz="2200">
                <a:solidFill>
                  <a:schemeClr val="bg2"/>
                </a:solidFill>
              </a:defRPr>
            </a:lvl1pPr>
          </a:lstStyle>
          <a:p>
            <a:r>
              <a:rPr lang="en-US" dirty="0"/>
              <a:t>Notices</a:t>
            </a:r>
            <a:endParaRPr lang="en-GB" dirty="0"/>
          </a:p>
        </p:txBody>
      </p:sp>
      <p:sp>
        <p:nvSpPr>
          <p:cNvPr id="19" name="Text Placeholder 4">
            <a:extLst>
              <a:ext uri="{FF2B5EF4-FFF2-40B4-BE49-F238E27FC236}">
                <a16:creationId xmlns:a16="http://schemas.microsoft.com/office/drawing/2014/main" id="{9163CA43-F39D-47AF-8DC3-665E9255E00F}"/>
              </a:ext>
            </a:extLst>
          </p:cNvPr>
          <p:cNvSpPr>
            <a:spLocks noGrp="1"/>
          </p:cNvSpPr>
          <p:nvPr>
            <p:ph type="body" sz="quarter" idx="37" hasCustomPrompt="1"/>
          </p:nvPr>
        </p:nvSpPr>
        <p:spPr>
          <a:xfrm>
            <a:off x="1134000" y="1015200"/>
            <a:ext cx="2221200" cy="2617200"/>
          </a:xfrm>
          <a:prstGeom prst="roundRect">
            <a:avLst>
              <a:gd name="adj" fmla="val 4279"/>
            </a:avLst>
          </a:prstGeom>
          <a:solidFill>
            <a:schemeClr val="bg2"/>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
        <p:nvSpPr>
          <p:cNvPr id="20" name="Text Placeholder 4">
            <a:extLst>
              <a:ext uri="{FF2B5EF4-FFF2-40B4-BE49-F238E27FC236}">
                <a16:creationId xmlns:a16="http://schemas.microsoft.com/office/drawing/2014/main" id="{47EEE6DB-D188-408B-8F41-84AEE3F4FC48}"/>
              </a:ext>
            </a:extLst>
          </p:cNvPr>
          <p:cNvSpPr>
            <a:spLocks noGrp="1"/>
          </p:cNvSpPr>
          <p:nvPr>
            <p:ph type="body" sz="quarter" idx="38" hasCustomPrompt="1"/>
          </p:nvPr>
        </p:nvSpPr>
        <p:spPr>
          <a:xfrm>
            <a:off x="3454200" y="1015200"/>
            <a:ext cx="2221200" cy="2617200"/>
          </a:xfrm>
          <a:prstGeom prst="roundRect">
            <a:avLst>
              <a:gd name="adj" fmla="val 4279"/>
            </a:avLst>
          </a:prstGeom>
          <a:solidFill>
            <a:schemeClr val="tx2"/>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
        <p:nvSpPr>
          <p:cNvPr id="21" name="Text Placeholder 4">
            <a:extLst>
              <a:ext uri="{FF2B5EF4-FFF2-40B4-BE49-F238E27FC236}">
                <a16:creationId xmlns:a16="http://schemas.microsoft.com/office/drawing/2014/main" id="{6CF30B6C-BC8F-48BE-8430-FE037C07BBED}"/>
              </a:ext>
            </a:extLst>
          </p:cNvPr>
          <p:cNvSpPr>
            <a:spLocks noGrp="1"/>
          </p:cNvSpPr>
          <p:nvPr>
            <p:ph type="body" sz="quarter" idx="39" hasCustomPrompt="1"/>
          </p:nvPr>
        </p:nvSpPr>
        <p:spPr>
          <a:xfrm>
            <a:off x="5774400" y="1015200"/>
            <a:ext cx="2214000" cy="2620800"/>
          </a:xfrm>
          <a:prstGeom prst="roundRect">
            <a:avLst>
              <a:gd name="adj" fmla="val 4279"/>
            </a:avLst>
          </a:prstGeom>
          <a:solidFill>
            <a:srgbClr val="4F98FF"/>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Tree>
    <p:custDataLst>
      <p:tags r:id="rId1"/>
    </p:custDataLst>
    <p:extLst>
      <p:ext uri="{BB962C8B-B14F-4D97-AF65-F5344CB8AC3E}">
        <p14:creationId xmlns:p14="http://schemas.microsoft.com/office/powerpoint/2010/main" val="18250100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 column - Title, imag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7E24CA-5EE6-4B72-A9D9-DAF798B173BB}"/>
              </a:ext>
            </a:extLst>
          </p:cNvPr>
          <p:cNvSpPr>
            <a:spLocks noGrp="1"/>
          </p:cNvSpPr>
          <p:nvPr>
            <p:ph type="dt" sz="half" idx="10"/>
          </p:nvPr>
        </p:nvSpPr>
        <p:spPr/>
        <p:txBody>
          <a:bodyPr/>
          <a:lstStyle>
            <a:lvl1pPr>
              <a:defRPr>
                <a:solidFill>
                  <a:schemeClr val="bg1"/>
                </a:solidFill>
              </a:defRPr>
            </a:lvl1pPr>
          </a:lstStyle>
          <a:p>
            <a:fld id="{EDED5BAD-E946-464A-B403-88636AC9004D}"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2268000" y="0"/>
            <a:ext cx="2217600" cy="8604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27" name="Text Placeholder 25">
            <a:extLst>
              <a:ext uri="{FF2B5EF4-FFF2-40B4-BE49-F238E27FC236}">
                <a16:creationId xmlns:a16="http://schemas.microsoft.com/office/drawing/2014/main" id="{9DD76131-D74B-45E7-98D0-F53E8B723FAE}"/>
              </a:ext>
            </a:extLst>
          </p:cNvPr>
          <p:cNvSpPr>
            <a:spLocks noGrp="1"/>
          </p:cNvSpPr>
          <p:nvPr>
            <p:ph type="body" sz="quarter" idx="44" hasCustomPrompt="1"/>
          </p:nvPr>
        </p:nvSpPr>
        <p:spPr>
          <a:xfrm>
            <a:off x="4597200" y="0"/>
            <a:ext cx="2217600" cy="860400"/>
          </a:xfrm>
          <a:solidFill>
            <a:schemeClr val="tx2"/>
          </a:solidFill>
        </p:spPr>
        <p:txBody>
          <a:bodyPr lIns="144000" rIns="144000" anchor="ct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0">
                <a:solidFill>
                  <a:schemeClr val="bg1"/>
                </a:solidFill>
                <a:latin typeface="+mj-lt"/>
              </a:defRPr>
            </a:lvl1pPr>
          </a:lstStyle>
          <a:p>
            <a:pPr lvl="0"/>
            <a:r>
              <a:rPr lang="en-US" dirty="0"/>
              <a:t>Title of box</a:t>
            </a:r>
          </a:p>
        </p:txBody>
      </p:sp>
      <p:sp>
        <p:nvSpPr>
          <p:cNvPr id="28" name="Text Placeholder 25">
            <a:extLst>
              <a:ext uri="{FF2B5EF4-FFF2-40B4-BE49-F238E27FC236}">
                <a16:creationId xmlns:a16="http://schemas.microsoft.com/office/drawing/2014/main" id="{36F9053C-C469-402D-8719-36C9166F52FE}"/>
              </a:ext>
            </a:extLst>
          </p:cNvPr>
          <p:cNvSpPr>
            <a:spLocks noGrp="1"/>
          </p:cNvSpPr>
          <p:nvPr>
            <p:ph type="body" sz="quarter" idx="45" hasCustomPrompt="1"/>
          </p:nvPr>
        </p:nvSpPr>
        <p:spPr>
          <a:xfrm>
            <a:off x="6926400" y="0"/>
            <a:ext cx="2217600" cy="860400"/>
          </a:xfrm>
          <a:solidFill>
            <a:srgbClr val="4F98FF"/>
          </a:solidFill>
        </p:spPr>
        <p:txBody>
          <a:bodyPr lIns="144000" rIns="144000" anchor="ctr">
            <a:normAutofit/>
          </a:bodyPr>
          <a:lstStyle>
            <a:lvl1pPr>
              <a:defRPr lang="en-US" sz="1400" b="0" kern="1200" dirty="0" smtClean="0">
                <a:solidFill>
                  <a:schemeClr val="bg1"/>
                </a:solidFill>
                <a:latin typeface="+mj-lt"/>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pPr>
            <a:r>
              <a:rPr lang="en-US" dirty="0"/>
              <a:t>Title of box</a:t>
            </a:r>
          </a:p>
        </p:txBody>
      </p:sp>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538"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2" name="Picture Placeholder 29">
            <a:extLst>
              <a:ext uri="{FF2B5EF4-FFF2-40B4-BE49-F238E27FC236}">
                <a16:creationId xmlns:a16="http://schemas.microsoft.com/office/drawing/2014/main" id="{9F2732AD-76E6-41B8-8EFC-B986FE432FCE}"/>
              </a:ext>
            </a:extLst>
          </p:cNvPr>
          <p:cNvSpPr>
            <a:spLocks noGrp="1"/>
          </p:cNvSpPr>
          <p:nvPr>
            <p:ph type="pic" sz="quarter" idx="47"/>
          </p:nvPr>
        </p:nvSpPr>
        <p:spPr>
          <a:xfrm>
            <a:off x="4600800"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3" name="Picture Placeholder 29">
            <a:extLst>
              <a:ext uri="{FF2B5EF4-FFF2-40B4-BE49-F238E27FC236}">
                <a16:creationId xmlns:a16="http://schemas.microsoft.com/office/drawing/2014/main" id="{15CE6D4E-BCF7-43D0-8ADD-1BE02864002F}"/>
              </a:ext>
            </a:extLst>
          </p:cNvPr>
          <p:cNvSpPr>
            <a:spLocks noGrp="1"/>
          </p:cNvSpPr>
          <p:nvPr>
            <p:ph type="pic" sz="quarter" idx="48"/>
          </p:nvPr>
        </p:nvSpPr>
        <p:spPr>
          <a:xfrm>
            <a:off x="6930000"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4" name="Text Placeholder 25">
            <a:extLst>
              <a:ext uri="{FF2B5EF4-FFF2-40B4-BE49-F238E27FC236}">
                <a16:creationId xmlns:a16="http://schemas.microsoft.com/office/drawing/2014/main" id="{9B50BC3E-4183-42C9-A6B3-7CE2F9E752F8}"/>
              </a:ext>
            </a:extLst>
          </p:cNvPr>
          <p:cNvSpPr>
            <a:spLocks noGrp="1"/>
          </p:cNvSpPr>
          <p:nvPr>
            <p:ph type="body" sz="quarter" idx="49" hasCustomPrompt="1"/>
          </p:nvPr>
        </p:nvSpPr>
        <p:spPr>
          <a:xfrm>
            <a:off x="2268538"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
        <p:nvSpPr>
          <p:cNvPr id="35" name="Text Placeholder 25">
            <a:extLst>
              <a:ext uri="{FF2B5EF4-FFF2-40B4-BE49-F238E27FC236}">
                <a16:creationId xmlns:a16="http://schemas.microsoft.com/office/drawing/2014/main" id="{E96532E0-0B2B-49D1-B4F4-B96883651DCE}"/>
              </a:ext>
            </a:extLst>
          </p:cNvPr>
          <p:cNvSpPr>
            <a:spLocks noGrp="1"/>
          </p:cNvSpPr>
          <p:nvPr>
            <p:ph type="body" sz="quarter" idx="50" hasCustomPrompt="1"/>
          </p:nvPr>
        </p:nvSpPr>
        <p:spPr>
          <a:xfrm>
            <a:off x="4597200"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
        <p:nvSpPr>
          <p:cNvPr id="36" name="Text Placeholder 25">
            <a:extLst>
              <a:ext uri="{FF2B5EF4-FFF2-40B4-BE49-F238E27FC236}">
                <a16:creationId xmlns:a16="http://schemas.microsoft.com/office/drawing/2014/main" id="{066E0B23-5E8A-4EFC-AF77-9D113991B224}"/>
              </a:ext>
            </a:extLst>
          </p:cNvPr>
          <p:cNvSpPr>
            <a:spLocks noGrp="1"/>
          </p:cNvSpPr>
          <p:nvPr>
            <p:ph type="body" sz="quarter" idx="51" hasCustomPrompt="1"/>
          </p:nvPr>
        </p:nvSpPr>
        <p:spPr>
          <a:xfrm>
            <a:off x="6926400"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Tree>
    <p:custDataLst>
      <p:tags r:id="rId1"/>
    </p:custDataLst>
    <p:extLst>
      <p:ext uri="{BB962C8B-B14F-4D97-AF65-F5344CB8AC3E}">
        <p14:creationId xmlns:p14="http://schemas.microsoft.com/office/powerpoint/2010/main" val="22552189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box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2736000" y="986400"/>
            <a:ext cx="2973600" cy="478800"/>
          </a:xfrm>
          <a:solidFill>
            <a:schemeClr val="tx2"/>
          </a:solidFill>
        </p:spPr>
        <p:txBody>
          <a:bodyPr lIns="144000" rIns="144000" anchor="ctr"/>
          <a:lstStyle>
            <a:lvl1pPr>
              <a:defRPr>
                <a:solidFill>
                  <a:schemeClr val="bg1"/>
                </a:solidFill>
                <a:latin typeface="+mj-lt"/>
              </a:defRPr>
            </a:lvl1pPr>
          </a:lstStyle>
          <a:p>
            <a:pPr lvl="0"/>
            <a:r>
              <a:rPr lang="en-US" dirty="0"/>
              <a:t>Title of box</a:t>
            </a:r>
          </a:p>
        </p:txBody>
      </p:sp>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736000" y="1465200"/>
            <a:ext cx="2973600" cy="972000"/>
          </a:xfrm>
          <a:solidFill>
            <a:srgbClr val="8A8A8F"/>
          </a:solidFill>
        </p:spPr>
        <p:txBody>
          <a:bodyPr lIns="144000" tIns="108000"/>
          <a:lstStyle>
            <a:lvl1pPr>
              <a:defRPr>
                <a:solidFill>
                  <a:schemeClr val="bg1"/>
                </a:solidFill>
              </a:defRPr>
            </a:lvl1pPr>
          </a:lstStyle>
          <a:p>
            <a:endParaRPr lang="en-GB" dirty="0"/>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2736000" y="2592000"/>
            <a:ext cx="2973600" cy="4788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17" name="Picture Placeholder 29">
            <a:extLst>
              <a:ext uri="{FF2B5EF4-FFF2-40B4-BE49-F238E27FC236}">
                <a16:creationId xmlns:a16="http://schemas.microsoft.com/office/drawing/2014/main" id="{7A599AFC-DF66-4C53-9C93-44EC77358A09}"/>
              </a:ext>
            </a:extLst>
          </p:cNvPr>
          <p:cNvSpPr>
            <a:spLocks noGrp="1"/>
          </p:cNvSpPr>
          <p:nvPr>
            <p:ph type="pic" sz="quarter" idx="48"/>
          </p:nvPr>
        </p:nvSpPr>
        <p:spPr>
          <a:xfrm>
            <a:off x="2736000" y="3063600"/>
            <a:ext cx="2973600" cy="972000"/>
          </a:xfrm>
          <a:solidFill>
            <a:srgbClr val="8A8A8F"/>
          </a:solidFill>
        </p:spPr>
        <p:txBody>
          <a:bodyPr lIns="144000" tIns="108000"/>
          <a:lstStyle>
            <a:lvl1pPr>
              <a:defRPr>
                <a:solidFill>
                  <a:schemeClr val="bg1"/>
                </a:solidFill>
              </a:defRPr>
            </a:lvl1pPr>
          </a:lstStyle>
          <a:p>
            <a:endParaRPr lang="en-GB" dirty="0"/>
          </a:p>
        </p:txBody>
      </p:sp>
      <p:sp>
        <p:nvSpPr>
          <p:cNvPr id="18" name="Text Placeholder 25">
            <a:extLst>
              <a:ext uri="{FF2B5EF4-FFF2-40B4-BE49-F238E27FC236}">
                <a16:creationId xmlns:a16="http://schemas.microsoft.com/office/drawing/2014/main" id="{A1D692BB-3BB5-41E9-8F5F-5947B1A2E6EA}"/>
              </a:ext>
            </a:extLst>
          </p:cNvPr>
          <p:cNvSpPr>
            <a:spLocks noGrp="1"/>
          </p:cNvSpPr>
          <p:nvPr>
            <p:ph type="body" sz="quarter" idx="49" hasCustomPrompt="1"/>
          </p:nvPr>
        </p:nvSpPr>
        <p:spPr>
          <a:xfrm>
            <a:off x="5837812" y="986400"/>
            <a:ext cx="1425600" cy="4788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19" name="Picture Placeholder 29">
            <a:extLst>
              <a:ext uri="{FF2B5EF4-FFF2-40B4-BE49-F238E27FC236}">
                <a16:creationId xmlns:a16="http://schemas.microsoft.com/office/drawing/2014/main" id="{BF4A2E49-1651-4469-BB42-DC7EB48002DB}"/>
              </a:ext>
            </a:extLst>
          </p:cNvPr>
          <p:cNvSpPr>
            <a:spLocks noGrp="1"/>
          </p:cNvSpPr>
          <p:nvPr>
            <p:ph type="pic" sz="quarter" idx="50"/>
          </p:nvPr>
        </p:nvSpPr>
        <p:spPr>
          <a:xfrm>
            <a:off x="5839200" y="1465200"/>
            <a:ext cx="1425600" cy="2570400"/>
          </a:xfrm>
          <a:solidFill>
            <a:srgbClr val="8A8A8F"/>
          </a:solidFill>
        </p:spPr>
        <p:txBody>
          <a:bodyPr lIns="144000" tIns="108000"/>
          <a:lstStyle>
            <a:lvl1pPr>
              <a:defRPr>
                <a:solidFill>
                  <a:schemeClr val="bg1"/>
                </a:solidFill>
              </a:defRPr>
            </a:lvl1pPr>
          </a:lstStyle>
          <a:p>
            <a:endParaRPr lang="en-GB" dirty="0"/>
          </a:p>
        </p:txBody>
      </p:sp>
      <p:sp>
        <p:nvSpPr>
          <p:cNvPr id="20" name="Text Placeholder 25">
            <a:extLst>
              <a:ext uri="{FF2B5EF4-FFF2-40B4-BE49-F238E27FC236}">
                <a16:creationId xmlns:a16="http://schemas.microsoft.com/office/drawing/2014/main" id="{111FD45B-4DD1-4E16-86F5-D1F83BDC2AAF}"/>
              </a:ext>
            </a:extLst>
          </p:cNvPr>
          <p:cNvSpPr>
            <a:spLocks noGrp="1"/>
          </p:cNvSpPr>
          <p:nvPr>
            <p:ph type="body" sz="quarter" idx="51" hasCustomPrompt="1"/>
          </p:nvPr>
        </p:nvSpPr>
        <p:spPr>
          <a:xfrm>
            <a:off x="7391624" y="986400"/>
            <a:ext cx="1425600" cy="478800"/>
          </a:xfrm>
          <a:solidFill>
            <a:schemeClr val="tx2"/>
          </a:solidFill>
          <a:ln>
            <a:solidFill>
              <a:schemeClr val="tx2"/>
            </a:solidFill>
          </a:ln>
        </p:spPr>
        <p:txBody>
          <a:bodyPr lIns="144000" rIns="144000" anchor="ctr"/>
          <a:lstStyle>
            <a:lvl1pPr>
              <a:defRPr>
                <a:solidFill>
                  <a:schemeClr val="bg1"/>
                </a:solidFill>
                <a:latin typeface="+mj-lt"/>
              </a:defRPr>
            </a:lvl1pPr>
          </a:lstStyle>
          <a:p>
            <a:pPr lvl="0"/>
            <a:r>
              <a:rPr lang="en-US" dirty="0"/>
              <a:t>Title of box</a:t>
            </a:r>
          </a:p>
        </p:txBody>
      </p:sp>
      <p:sp>
        <p:nvSpPr>
          <p:cNvPr id="21" name="Picture Placeholder 29">
            <a:extLst>
              <a:ext uri="{FF2B5EF4-FFF2-40B4-BE49-F238E27FC236}">
                <a16:creationId xmlns:a16="http://schemas.microsoft.com/office/drawing/2014/main" id="{37F1311B-DA96-4EA3-A646-EF2F39885CC4}"/>
              </a:ext>
            </a:extLst>
          </p:cNvPr>
          <p:cNvSpPr>
            <a:spLocks noGrp="1"/>
          </p:cNvSpPr>
          <p:nvPr>
            <p:ph type="pic" sz="quarter" idx="52"/>
          </p:nvPr>
        </p:nvSpPr>
        <p:spPr>
          <a:xfrm>
            <a:off x="7391624" y="1465200"/>
            <a:ext cx="1425600" cy="2570400"/>
          </a:xfrm>
          <a:solidFill>
            <a:srgbClr val="8A8A8F"/>
          </a:solidFill>
        </p:spPr>
        <p:txBody>
          <a:bodyPr lIns="144000" tIns="108000"/>
          <a:lstStyle>
            <a:lvl1pPr>
              <a:defRPr>
                <a:solidFill>
                  <a:schemeClr val="bg1"/>
                </a:solidFill>
              </a:defRPr>
            </a:lvl1pPr>
          </a:lstStyle>
          <a:p>
            <a:endParaRPr lang="en-GB" dirty="0"/>
          </a:p>
        </p:txBody>
      </p:sp>
      <p:sp>
        <p:nvSpPr>
          <p:cNvPr id="14" name="Date Placeholder 3">
            <a:extLst>
              <a:ext uri="{FF2B5EF4-FFF2-40B4-BE49-F238E27FC236}">
                <a16:creationId xmlns:a16="http://schemas.microsoft.com/office/drawing/2014/main" id="{30D17560-F5B5-43D2-A202-213049226336}"/>
              </a:ext>
            </a:extLst>
          </p:cNvPr>
          <p:cNvSpPr>
            <a:spLocks noGrp="1"/>
          </p:cNvSpPr>
          <p:nvPr>
            <p:ph type="dt" sz="half" idx="10"/>
          </p:nvPr>
        </p:nvSpPr>
        <p:spPr>
          <a:xfrm>
            <a:off x="8250702" y="4730400"/>
            <a:ext cx="569298" cy="273844"/>
          </a:xfrm>
        </p:spPr>
        <p:txBody>
          <a:bodyPr/>
          <a:lstStyle/>
          <a:p>
            <a:fld id="{F9BF49F8-EE3A-4049-BA4D-23067E6C374A}" type="datetime1">
              <a:rPr lang="en-US"/>
              <a:pPr/>
              <a:t>5/25/2023</a:t>
            </a:fld>
            <a:endParaRPr/>
          </a:p>
        </p:txBody>
      </p:sp>
    </p:spTree>
    <p:custDataLst>
      <p:tags r:id="rId1"/>
    </p:custDataLst>
    <p:extLst>
      <p:ext uri="{BB962C8B-B14F-4D97-AF65-F5344CB8AC3E}">
        <p14:creationId xmlns:p14="http://schemas.microsoft.com/office/powerpoint/2010/main" val="31486307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Grid Layout- Image &amp; Text box">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000" y="0"/>
            <a:ext cx="3438000" cy="5144400"/>
          </a:xfrm>
          <a:solidFill>
            <a:srgbClr val="8A8A8F"/>
          </a:solidFill>
        </p:spPr>
        <p:txBody>
          <a:bodyPr lIns="144000" tIns="360000"/>
          <a:lstStyle>
            <a:lvl1pP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5706000" y="0"/>
            <a:ext cx="3438000" cy="2588400"/>
          </a:xfrm>
          <a:solidFill>
            <a:schemeClr val="bg1"/>
          </a:solidFill>
        </p:spPr>
        <p:txBody>
          <a:bodyPr lIns="144000" rIns="144000" anchor="ctr"/>
          <a:lstStyle>
            <a:lvl1pPr>
              <a:defRPr>
                <a:solidFill>
                  <a:schemeClr val="bg2"/>
                </a:solidFill>
                <a:latin typeface="+mj-lt"/>
              </a:defRPr>
            </a:lvl1pPr>
          </a:lstStyle>
          <a:p>
            <a:pPr lvl="0"/>
            <a:r>
              <a:rPr lang="en-US" dirty="0"/>
              <a:t>Title of box</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5706000" y="2559600"/>
            <a:ext cx="3438000" cy="2584800"/>
          </a:xfrm>
          <a:solidFill>
            <a:schemeClr val="tx2"/>
          </a:solidFill>
        </p:spPr>
        <p:txBody>
          <a:bodyPr lIns="144000" rIns="144000" anchor="ctr"/>
          <a:lstStyle>
            <a:lvl1pPr>
              <a:defRPr>
                <a:solidFill>
                  <a:schemeClr val="bg1"/>
                </a:solidFill>
                <a:latin typeface="+mj-lt"/>
              </a:defRPr>
            </a:lvl1pPr>
          </a:lstStyle>
          <a:p>
            <a:pPr lvl="0"/>
            <a:r>
              <a:rPr lang="en-US" dirty="0"/>
              <a:t>Title of box</a:t>
            </a:r>
          </a:p>
        </p:txBody>
      </p:sp>
    </p:spTree>
    <p:custDataLst>
      <p:tags r:id="rId1"/>
    </p:custDataLst>
    <p:extLst>
      <p:ext uri="{BB962C8B-B14F-4D97-AF65-F5344CB8AC3E}">
        <p14:creationId xmlns:p14="http://schemas.microsoft.com/office/powerpoint/2010/main" val="30518886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Image &amp; Tex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000" y="0"/>
            <a:ext cx="4651200" cy="5144400"/>
          </a:xfrm>
          <a:solidFill>
            <a:srgbClr val="8A8A8F"/>
          </a:solidFill>
        </p:spPr>
        <p:txBody>
          <a:bodyPr lIns="144000" tIns="360000"/>
          <a:lstStyle>
            <a:lvl1pP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6926400" y="-900"/>
            <a:ext cx="2217600" cy="5144400"/>
          </a:xfrm>
          <a:solidFill>
            <a:schemeClr val="bg2"/>
          </a:solidFill>
        </p:spPr>
        <p:txBody>
          <a:bodyPr lIns="144000" tIns="360000" rIns="144000" anchor="t" anchorCtr="0"/>
          <a:lstStyle>
            <a:lvl1pPr>
              <a:defRPr>
                <a:solidFill>
                  <a:schemeClr val="bg1"/>
                </a:solidFill>
                <a:latin typeface="+mj-lt"/>
              </a:defRPr>
            </a:lvl1pPr>
          </a:lstStyle>
          <a:p>
            <a:pPr lvl="0"/>
            <a:r>
              <a:rPr lang="en-US" dirty="0"/>
              <a:t>Text</a:t>
            </a:r>
          </a:p>
        </p:txBody>
      </p:sp>
    </p:spTree>
    <p:custDataLst>
      <p:tags r:id="rId1"/>
    </p:custDataLst>
    <p:extLst>
      <p:ext uri="{BB962C8B-B14F-4D97-AF65-F5344CB8AC3E}">
        <p14:creationId xmlns:p14="http://schemas.microsoft.com/office/powerpoint/2010/main" val="23315018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3 Row- Text &amp; Inmag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4492800" y="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2268000" y="0"/>
            <a:ext cx="2217600" cy="1638000"/>
          </a:xfrm>
          <a:solidFill>
            <a:schemeClr val="bg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sp>
        <p:nvSpPr>
          <p:cNvPr id="8" name="Picture Placeholder 29">
            <a:extLst>
              <a:ext uri="{FF2B5EF4-FFF2-40B4-BE49-F238E27FC236}">
                <a16:creationId xmlns:a16="http://schemas.microsoft.com/office/drawing/2014/main" id="{EBFA5408-0C90-41B1-8C93-068EB8F13486}"/>
              </a:ext>
            </a:extLst>
          </p:cNvPr>
          <p:cNvSpPr>
            <a:spLocks noGrp="1"/>
          </p:cNvSpPr>
          <p:nvPr>
            <p:ph type="pic" sz="quarter" idx="48"/>
          </p:nvPr>
        </p:nvSpPr>
        <p:spPr>
          <a:xfrm>
            <a:off x="4492800" y="350550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9" name="Picture Placeholder 29">
            <a:extLst>
              <a:ext uri="{FF2B5EF4-FFF2-40B4-BE49-F238E27FC236}">
                <a16:creationId xmlns:a16="http://schemas.microsoft.com/office/drawing/2014/main" id="{5CDE14EA-7326-4CE3-9E7E-B11F9CF77871}"/>
              </a:ext>
            </a:extLst>
          </p:cNvPr>
          <p:cNvSpPr>
            <a:spLocks noGrp="1"/>
          </p:cNvSpPr>
          <p:nvPr>
            <p:ph type="pic" sz="quarter" idx="49"/>
          </p:nvPr>
        </p:nvSpPr>
        <p:spPr>
          <a:xfrm>
            <a:off x="2268000" y="175275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10" name="Text Placeholder 25">
            <a:extLst>
              <a:ext uri="{FF2B5EF4-FFF2-40B4-BE49-F238E27FC236}">
                <a16:creationId xmlns:a16="http://schemas.microsoft.com/office/drawing/2014/main" id="{25567A47-CB76-4E8E-862C-578E7552B230}"/>
              </a:ext>
            </a:extLst>
          </p:cNvPr>
          <p:cNvSpPr>
            <a:spLocks noGrp="1"/>
          </p:cNvSpPr>
          <p:nvPr>
            <p:ph type="body" sz="quarter" idx="50" hasCustomPrompt="1"/>
          </p:nvPr>
        </p:nvSpPr>
        <p:spPr>
          <a:xfrm>
            <a:off x="6926400" y="1752750"/>
            <a:ext cx="2217600" cy="1638000"/>
          </a:xfrm>
          <a:solidFill>
            <a:schemeClr val="tx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sp>
        <p:nvSpPr>
          <p:cNvPr id="11" name="Text Placeholder 25">
            <a:extLst>
              <a:ext uri="{FF2B5EF4-FFF2-40B4-BE49-F238E27FC236}">
                <a16:creationId xmlns:a16="http://schemas.microsoft.com/office/drawing/2014/main" id="{F8E17EF7-6508-4CB6-AA2C-02283862D7C5}"/>
              </a:ext>
            </a:extLst>
          </p:cNvPr>
          <p:cNvSpPr>
            <a:spLocks noGrp="1"/>
          </p:cNvSpPr>
          <p:nvPr>
            <p:ph type="body" sz="quarter" idx="51" hasCustomPrompt="1"/>
          </p:nvPr>
        </p:nvSpPr>
        <p:spPr>
          <a:xfrm>
            <a:off x="2268000" y="3505500"/>
            <a:ext cx="2217600" cy="1638000"/>
          </a:xfrm>
          <a:solidFill>
            <a:schemeClr val="bg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grpSp>
        <p:nvGrpSpPr>
          <p:cNvPr id="12" name="Group 11">
            <a:extLst>
              <a:ext uri="{FF2B5EF4-FFF2-40B4-BE49-F238E27FC236}">
                <a16:creationId xmlns:a16="http://schemas.microsoft.com/office/drawing/2014/main" id="{AEE47CAA-56F3-4F12-B83A-70EDF243DF8B}"/>
              </a:ext>
            </a:extLst>
          </p:cNvPr>
          <p:cNvGrpSpPr/>
          <p:nvPr userDrawn="1"/>
        </p:nvGrpSpPr>
        <p:grpSpPr>
          <a:xfrm>
            <a:off x="323850" y="233362"/>
            <a:ext cx="321261" cy="522316"/>
            <a:chOff x="-3513606" y="270529"/>
            <a:chExt cx="1671638" cy="2717801"/>
          </a:xfrm>
        </p:grpSpPr>
        <p:sp>
          <p:nvSpPr>
            <p:cNvPr id="13" name="Freeform 5">
              <a:extLst>
                <a:ext uri="{FF2B5EF4-FFF2-40B4-BE49-F238E27FC236}">
                  <a16:creationId xmlns:a16="http://schemas.microsoft.com/office/drawing/2014/main" id="{94580058-F10E-40FD-B32C-2383DC3B9A8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6">
              <a:extLst>
                <a:ext uri="{FF2B5EF4-FFF2-40B4-BE49-F238E27FC236}">
                  <a16:creationId xmlns:a16="http://schemas.microsoft.com/office/drawing/2014/main" id="{A661D1A9-3397-4E13-A134-B2C72FA6B42B}"/>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7">
              <a:extLst>
                <a:ext uri="{FF2B5EF4-FFF2-40B4-BE49-F238E27FC236}">
                  <a16:creationId xmlns:a16="http://schemas.microsoft.com/office/drawing/2014/main" id="{435D45A6-B6FA-4ECC-B1D3-3BF3E0B8BEF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custDataLst>
      <p:tags r:id="rId1"/>
    </p:custDataLst>
    <p:extLst>
      <p:ext uri="{BB962C8B-B14F-4D97-AF65-F5344CB8AC3E}">
        <p14:creationId xmlns:p14="http://schemas.microsoft.com/office/powerpoint/2010/main" val="34662404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3 column -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64E928E-4B49-4612-90CF-70E01806213D}"/>
              </a:ext>
            </a:extLst>
          </p:cNvPr>
          <p:cNvSpPr>
            <a:spLocks noGrp="1"/>
          </p:cNvSpPr>
          <p:nvPr>
            <p:ph type="pic" sz="quarter" idx="46"/>
          </p:nvPr>
        </p:nvSpPr>
        <p:spPr>
          <a:xfrm>
            <a:off x="0" y="0"/>
            <a:ext cx="2988000" cy="2869200"/>
          </a:xfrm>
          <a:custGeom>
            <a:avLst/>
            <a:gdLst>
              <a:gd name="connsiteX0" fmla="*/ 362108 w 2988000"/>
              <a:gd name="connsiteY0" fmla="*/ 236413 h 2869200"/>
              <a:gd name="connsiteX1" fmla="*/ 326596 w 2988000"/>
              <a:gd name="connsiteY1" fmla="*/ 272310 h 2869200"/>
              <a:gd name="connsiteX2" fmla="*/ 326596 w 2988000"/>
              <a:gd name="connsiteY2" fmla="*/ 717340 h 2869200"/>
              <a:gd name="connsiteX3" fmla="*/ 362108 w 2988000"/>
              <a:gd name="connsiteY3" fmla="*/ 753237 h 2869200"/>
              <a:gd name="connsiteX4" fmla="*/ 607464 w 2988000"/>
              <a:gd name="connsiteY4" fmla="*/ 753237 h 2869200"/>
              <a:gd name="connsiteX5" fmla="*/ 642976 w 2988000"/>
              <a:gd name="connsiteY5" fmla="*/ 717340 h 2869200"/>
              <a:gd name="connsiteX6" fmla="*/ 642976 w 2988000"/>
              <a:gd name="connsiteY6" fmla="*/ 272310 h 2869200"/>
              <a:gd name="connsiteX7" fmla="*/ 607464 w 2988000"/>
              <a:gd name="connsiteY7" fmla="*/ 236413 h 2869200"/>
              <a:gd name="connsiteX8" fmla="*/ 362108 w 2988000"/>
              <a:gd name="connsiteY8" fmla="*/ 236413 h 2869200"/>
              <a:gd name="connsiteX9" fmla="*/ 0 w 2988000"/>
              <a:gd name="connsiteY9" fmla="*/ 0 h 2869200"/>
              <a:gd name="connsiteX10" fmla="*/ 2988000 w 2988000"/>
              <a:gd name="connsiteY10" fmla="*/ 0 h 2869200"/>
              <a:gd name="connsiteX11" fmla="*/ 2988000 w 2988000"/>
              <a:gd name="connsiteY11" fmla="*/ 2869200 h 2869200"/>
              <a:gd name="connsiteX12" fmla="*/ 0 w 2988000"/>
              <a:gd name="connsiteY12" fmla="*/ 2869200 h 28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8000" h="2869200">
                <a:moveTo>
                  <a:pt x="362108" y="236413"/>
                </a:moveTo>
                <a:cubicBezTo>
                  <a:pt x="342277" y="236413"/>
                  <a:pt x="326596" y="252521"/>
                  <a:pt x="326596" y="272310"/>
                </a:cubicBezTo>
                <a:lnTo>
                  <a:pt x="326596" y="717340"/>
                </a:lnTo>
                <a:cubicBezTo>
                  <a:pt x="326596" y="737129"/>
                  <a:pt x="342277" y="753237"/>
                  <a:pt x="362108" y="753237"/>
                </a:cubicBezTo>
                <a:cubicBezTo>
                  <a:pt x="362108" y="753237"/>
                  <a:pt x="362108" y="753237"/>
                  <a:pt x="607464" y="753237"/>
                </a:cubicBezTo>
                <a:cubicBezTo>
                  <a:pt x="626834" y="753237"/>
                  <a:pt x="642976" y="737129"/>
                  <a:pt x="642976" y="717340"/>
                </a:cubicBezTo>
                <a:cubicBezTo>
                  <a:pt x="642976" y="717340"/>
                  <a:pt x="642976" y="717340"/>
                  <a:pt x="642976" y="272310"/>
                </a:cubicBezTo>
                <a:cubicBezTo>
                  <a:pt x="642976" y="252521"/>
                  <a:pt x="626834" y="236413"/>
                  <a:pt x="607464" y="236413"/>
                </a:cubicBezTo>
                <a:cubicBezTo>
                  <a:pt x="607464" y="236413"/>
                  <a:pt x="607464" y="236413"/>
                  <a:pt x="362108" y="236413"/>
                </a:cubicBezTo>
                <a:close/>
                <a:moveTo>
                  <a:pt x="0" y="0"/>
                </a:moveTo>
                <a:lnTo>
                  <a:pt x="2988000" y="0"/>
                </a:lnTo>
                <a:lnTo>
                  <a:pt x="2988000" y="2869200"/>
                </a:lnTo>
                <a:lnTo>
                  <a:pt x="0" y="2869200"/>
                </a:lnTo>
                <a:close/>
              </a:path>
            </a:pathLst>
          </a:custGeom>
          <a:solidFill>
            <a:srgbClr val="8A8A8F"/>
          </a:solidFill>
        </p:spPr>
        <p:txBody>
          <a:bodyPr wrap="square" lIns="36000" tIns="36000" rIns="36000" bIns="36000" anchor="ctr">
            <a:noAutofit/>
          </a:bodyPr>
          <a:lstStyle>
            <a:lvl1pPr algn="ctr">
              <a:defRPr>
                <a:solidFill>
                  <a:schemeClr val="bg1"/>
                </a:solidFill>
              </a:defRPr>
            </a:lvl1pPr>
          </a:lstStyle>
          <a:p>
            <a:endParaRPr lang="en-GB" dirty="0"/>
          </a:p>
        </p:txBody>
      </p:sp>
      <p:sp>
        <p:nvSpPr>
          <p:cNvPr id="12" name="Picture Placeholder 29">
            <a:extLst>
              <a:ext uri="{FF2B5EF4-FFF2-40B4-BE49-F238E27FC236}">
                <a16:creationId xmlns:a16="http://schemas.microsoft.com/office/drawing/2014/main" id="{476C4321-F18E-4265-B9ED-9D88EB824BD0}"/>
              </a:ext>
            </a:extLst>
          </p:cNvPr>
          <p:cNvSpPr>
            <a:spLocks noGrp="1"/>
          </p:cNvSpPr>
          <p:nvPr>
            <p:ph type="pic" sz="quarter" idx="51"/>
          </p:nvPr>
        </p:nvSpPr>
        <p:spPr>
          <a:xfrm>
            <a:off x="6156000" y="0"/>
            <a:ext cx="2988000" cy="28692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13" name="Picture Placeholder 29">
            <a:extLst>
              <a:ext uri="{FF2B5EF4-FFF2-40B4-BE49-F238E27FC236}">
                <a16:creationId xmlns:a16="http://schemas.microsoft.com/office/drawing/2014/main" id="{B58FFC04-A9D7-4D88-9249-9A17F717FC16}"/>
              </a:ext>
            </a:extLst>
          </p:cNvPr>
          <p:cNvSpPr>
            <a:spLocks noGrp="1"/>
          </p:cNvSpPr>
          <p:nvPr>
            <p:ph type="pic" sz="quarter" idx="52"/>
          </p:nvPr>
        </p:nvSpPr>
        <p:spPr>
          <a:xfrm>
            <a:off x="3078000" y="2274300"/>
            <a:ext cx="2988000" cy="28692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20" name="Text Placeholder 17">
            <a:extLst>
              <a:ext uri="{FF2B5EF4-FFF2-40B4-BE49-F238E27FC236}">
                <a16:creationId xmlns:a16="http://schemas.microsoft.com/office/drawing/2014/main" id="{A9C2E229-FA50-438E-B2F5-A7A997246552}"/>
              </a:ext>
            </a:extLst>
          </p:cNvPr>
          <p:cNvSpPr>
            <a:spLocks noGrp="1"/>
          </p:cNvSpPr>
          <p:nvPr>
            <p:ph type="body" sz="quarter" idx="13" hasCustomPrompt="1"/>
          </p:nvPr>
        </p:nvSpPr>
        <p:spPr>
          <a:xfrm>
            <a:off x="0" y="2973600"/>
            <a:ext cx="2988000" cy="2170800"/>
          </a:xfrm>
          <a:solidFill>
            <a:schemeClr val="bg2"/>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21" name="Group 20">
            <a:extLst>
              <a:ext uri="{FF2B5EF4-FFF2-40B4-BE49-F238E27FC236}">
                <a16:creationId xmlns:a16="http://schemas.microsoft.com/office/drawing/2014/main" id="{3C443A62-A80B-4DC2-A428-1F8B1CF198E3}"/>
              </a:ext>
            </a:extLst>
          </p:cNvPr>
          <p:cNvGrpSpPr/>
          <p:nvPr userDrawn="1"/>
        </p:nvGrpSpPr>
        <p:grpSpPr>
          <a:xfrm>
            <a:off x="323850" y="233362"/>
            <a:ext cx="321261" cy="522316"/>
            <a:chOff x="-3513606" y="270529"/>
            <a:chExt cx="1671638" cy="2717801"/>
          </a:xfrm>
        </p:grpSpPr>
        <p:sp>
          <p:nvSpPr>
            <p:cNvPr id="22" name="Freeform 5">
              <a:extLst>
                <a:ext uri="{FF2B5EF4-FFF2-40B4-BE49-F238E27FC236}">
                  <a16:creationId xmlns:a16="http://schemas.microsoft.com/office/drawing/2014/main" id="{DB745861-705F-4BBF-B587-A06A5F48B3C4}"/>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23" name="Freeform 6">
              <a:extLst>
                <a:ext uri="{FF2B5EF4-FFF2-40B4-BE49-F238E27FC236}">
                  <a16:creationId xmlns:a16="http://schemas.microsoft.com/office/drawing/2014/main" id="{5F24C312-0A63-4796-B6D3-52B546257815}"/>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24" name="Freeform 7">
              <a:extLst>
                <a:ext uri="{FF2B5EF4-FFF2-40B4-BE49-F238E27FC236}">
                  <a16:creationId xmlns:a16="http://schemas.microsoft.com/office/drawing/2014/main" id="{BB6AFBD5-8657-45C8-A1BC-591D5F76F23B}"/>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grpSp>
      <p:sp>
        <p:nvSpPr>
          <p:cNvPr id="25" name="Text Placeholder 17">
            <a:extLst>
              <a:ext uri="{FF2B5EF4-FFF2-40B4-BE49-F238E27FC236}">
                <a16:creationId xmlns:a16="http://schemas.microsoft.com/office/drawing/2014/main" id="{5C7ABC47-FFD6-4F04-B695-DEA9CD83F8F1}"/>
              </a:ext>
            </a:extLst>
          </p:cNvPr>
          <p:cNvSpPr>
            <a:spLocks noGrp="1"/>
          </p:cNvSpPr>
          <p:nvPr>
            <p:ph type="body" sz="quarter" idx="53" hasCustomPrompt="1"/>
          </p:nvPr>
        </p:nvSpPr>
        <p:spPr>
          <a:xfrm>
            <a:off x="3078000" y="0"/>
            <a:ext cx="2988000" cy="2170800"/>
          </a:xfrm>
          <a:solidFill>
            <a:schemeClr val="tx2"/>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
        <p:nvSpPr>
          <p:cNvPr id="26" name="Text Placeholder 17">
            <a:extLst>
              <a:ext uri="{FF2B5EF4-FFF2-40B4-BE49-F238E27FC236}">
                <a16:creationId xmlns:a16="http://schemas.microsoft.com/office/drawing/2014/main" id="{23744238-95E8-480A-9810-91798B1E441F}"/>
              </a:ext>
            </a:extLst>
          </p:cNvPr>
          <p:cNvSpPr>
            <a:spLocks noGrp="1"/>
          </p:cNvSpPr>
          <p:nvPr>
            <p:ph type="body" sz="quarter" idx="54" hasCustomPrompt="1"/>
          </p:nvPr>
        </p:nvSpPr>
        <p:spPr>
          <a:xfrm>
            <a:off x="6156000" y="2972700"/>
            <a:ext cx="2988000" cy="2170800"/>
          </a:xfrm>
          <a:solidFill>
            <a:srgbClr val="666666"/>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Tree>
    <p:custDataLst>
      <p:tags r:id="rId1"/>
    </p:custDataLst>
    <p:extLst>
      <p:ext uri="{BB962C8B-B14F-4D97-AF65-F5344CB8AC3E}">
        <p14:creationId xmlns:p14="http://schemas.microsoft.com/office/powerpoint/2010/main" val="736484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column - Text &amp;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D01F258-8AC1-40B4-ABA2-E3E43CF4F1DF}"/>
              </a:ext>
            </a:extLst>
          </p:cNvPr>
          <p:cNvSpPr>
            <a:spLocks noGrp="1"/>
          </p:cNvSpPr>
          <p:nvPr>
            <p:ph type="dt" sz="half" idx="10"/>
          </p:nvPr>
        </p:nvSpPr>
        <p:spPr/>
        <p:txBody>
          <a:bodyPr/>
          <a:lstStyle>
            <a:lvl1pPr>
              <a:defRPr>
                <a:solidFill>
                  <a:schemeClr val="bg1"/>
                </a:solidFill>
              </a:defRPr>
            </a:lvl1pPr>
          </a:lstStyle>
          <a:p>
            <a:fld id="{1A6CDABF-7A91-47B2-8EED-92F6824850FC}" type="datetime1">
              <a:rPr lang="en-US" smtClean="0">
                <a:solidFill>
                  <a:srgbClr val="FFFFFF"/>
                </a:solidFill>
              </a:rPr>
              <a:pPr/>
              <a:t>5/25/2023</a:t>
            </a:fld>
            <a:endParaRPr dirty="0">
              <a:solidFill>
                <a:srgbClr val="FFFFFF"/>
              </a:solidFill>
            </a:endParaRPr>
          </a:p>
        </p:txBody>
      </p:sp>
      <p:sp>
        <p:nvSpPr>
          <p:cNvPr id="7" name="Picture Placeholder 6">
            <a:extLst>
              <a:ext uri="{FF2B5EF4-FFF2-40B4-BE49-F238E27FC236}">
                <a16:creationId xmlns:a16="http://schemas.microsoft.com/office/drawing/2014/main" id="{F240D156-4E45-42D5-8918-97D1C377F84C}"/>
              </a:ext>
            </a:extLst>
          </p:cNvPr>
          <p:cNvSpPr>
            <a:spLocks noGrp="1"/>
          </p:cNvSpPr>
          <p:nvPr>
            <p:ph type="pic" sz="quarter" idx="13"/>
          </p:nvPr>
        </p:nvSpPr>
        <p:spPr>
          <a:xfrm>
            <a:off x="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9" name="Picture Placeholder 6">
            <a:extLst>
              <a:ext uri="{FF2B5EF4-FFF2-40B4-BE49-F238E27FC236}">
                <a16:creationId xmlns:a16="http://schemas.microsoft.com/office/drawing/2014/main" id="{1B0D80DB-D4B5-4889-B3E2-A8FC04B67268}"/>
              </a:ext>
            </a:extLst>
          </p:cNvPr>
          <p:cNvSpPr>
            <a:spLocks noGrp="1"/>
          </p:cNvSpPr>
          <p:nvPr>
            <p:ph type="pic" sz="quarter" idx="14"/>
          </p:nvPr>
        </p:nvSpPr>
        <p:spPr>
          <a:xfrm>
            <a:off x="307800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10" name="Picture Placeholder 6">
            <a:extLst>
              <a:ext uri="{FF2B5EF4-FFF2-40B4-BE49-F238E27FC236}">
                <a16:creationId xmlns:a16="http://schemas.microsoft.com/office/drawing/2014/main" id="{5A59C1C8-9ADA-433D-B71B-DA91960FEAF9}"/>
              </a:ext>
            </a:extLst>
          </p:cNvPr>
          <p:cNvSpPr>
            <a:spLocks noGrp="1"/>
          </p:cNvSpPr>
          <p:nvPr>
            <p:ph type="pic" sz="quarter" idx="15"/>
          </p:nvPr>
        </p:nvSpPr>
        <p:spPr>
          <a:xfrm>
            <a:off x="615600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4" name="Footer Placeholder 3">
            <a:extLst>
              <a:ext uri="{FF2B5EF4-FFF2-40B4-BE49-F238E27FC236}">
                <a16:creationId xmlns:a16="http://schemas.microsoft.com/office/drawing/2014/main" id="{85BF561B-367C-4ADE-AC3E-03D2FE373680}"/>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79465E8E-8CA3-4002-911A-9BD3ED788EB5}"/>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12" name="Text Placeholder 11">
            <a:extLst>
              <a:ext uri="{FF2B5EF4-FFF2-40B4-BE49-F238E27FC236}">
                <a16:creationId xmlns:a16="http://schemas.microsoft.com/office/drawing/2014/main" id="{EA7606F6-7610-41AE-8DA9-3AE9A3B4D2E3}"/>
              </a:ext>
            </a:extLst>
          </p:cNvPr>
          <p:cNvSpPr>
            <a:spLocks noGrp="1"/>
          </p:cNvSpPr>
          <p:nvPr>
            <p:ph type="body" sz="quarter" idx="16" hasCustomPrompt="1"/>
          </p:nvPr>
        </p:nvSpPr>
        <p:spPr>
          <a:xfrm>
            <a:off x="6156000" y="0"/>
            <a:ext cx="2988000" cy="2628000"/>
          </a:xfrm>
          <a:solidFill>
            <a:schemeClr val="tx2"/>
          </a:solidFill>
        </p:spPr>
        <p:txBody>
          <a:bodyPr lIns="324000"/>
          <a:lstStyle>
            <a:lvl1pPr>
              <a:defRPr sz="8000">
                <a:solidFill>
                  <a:schemeClr val="bg1"/>
                </a:solidFill>
                <a:latin typeface="RR Pioneer UltraLight Condensed" panose="020B0206030201060103" pitchFamily="34" charset="0"/>
              </a:defRPr>
            </a:lvl1pPr>
            <a:lvl2pPr marL="0" indent="0">
              <a:buNone/>
              <a:defRPr>
                <a:solidFill>
                  <a:schemeClr val="bg1"/>
                </a:solidFill>
                <a:latin typeface="+mn-lt"/>
              </a:defRPr>
            </a:lvl2pPr>
          </a:lstStyle>
          <a:p>
            <a:pPr lvl="0"/>
            <a:r>
              <a:rPr lang="en-US" dirty="0"/>
              <a:t>xxx</a:t>
            </a:r>
          </a:p>
          <a:p>
            <a:pPr lvl="1"/>
            <a:r>
              <a:rPr lang="en-US" dirty="0"/>
              <a:t>Short copy</a:t>
            </a:r>
          </a:p>
        </p:txBody>
      </p:sp>
      <p:sp>
        <p:nvSpPr>
          <p:cNvPr id="15" name="Text Placeholder 11">
            <a:extLst>
              <a:ext uri="{FF2B5EF4-FFF2-40B4-BE49-F238E27FC236}">
                <a16:creationId xmlns:a16="http://schemas.microsoft.com/office/drawing/2014/main" id="{473FE0F1-574D-4724-AF1B-9BCB79C24554}"/>
              </a:ext>
            </a:extLst>
          </p:cNvPr>
          <p:cNvSpPr>
            <a:spLocks noGrp="1"/>
          </p:cNvSpPr>
          <p:nvPr>
            <p:ph type="body" sz="quarter" idx="17" hasCustomPrompt="1"/>
          </p:nvPr>
        </p:nvSpPr>
        <p:spPr>
          <a:xfrm>
            <a:off x="3078000" y="0"/>
            <a:ext cx="2988000" cy="2628000"/>
          </a:xfrm>
          <a:solidFill>
            <a:schemeClr val="bg2"/>
          </a:solidFill>
        </p:spPr>
        <p:txBody>
          <a:bodyPr lIns="324000"/>
          <a:lstStyle>
            <a:lvl1pPr>
              <a:defRPr sz="8000">
                <a:solidFill>
                  <a:schemeClr val="bg1"/>
                </a:solidFill>
                <a:latin typeface="RR Pioneer UltraLight Condensed" panose="020B0206030201060103" pitchFamily="34" charset="0"/>
              </a:defRPr>
            </a:lvl1pPr>
            <a:lvl2pPr marL="0" indent="0">
              <a:buNone/>
              <a:defRPr>
                <a:solidFill>
                  <a:schemeClr val="bg1"/>
                </a:solidFill>
                <a:latin typeface="+mn-lt"/>
              </a:defRPr>
            </a:lvl2pPr>
          </a:lstStyle>
          <a:p>
            <a:pPr lvl="0"/>
            <a:r>
              <a:rPr lang="en-US" dirty="0"/>
              <a:t>xxx</a:t>
            </a:r>
          </a:p>
          <a:p>
            <a:pPr lvl="1"/>
            <a:r>
              <a:rPr lang="en-US" dirty="0"/>
              <a:t>Short copy</a:t>
            </a:r>
          </a:p>
        </p:txBody>
      </p:sp>
      <p:sp>
        <p:nvSpPr>
          <p:cNvPr id="16" name="Text Placeholder 11">
            <a:extLst>
              <a:ext uri="{FF2B5EF4-FFF2-40B4-BE49-F238E27FC236}">
                <a16:creationId xmlns:a16="http://schemas.microsoft.com/office/drawing/2014/main" id="{943953AA-4694-4F86-AE35-6EDC29F01B7B}"/>
              </a:ext>
            </a:extLst>
          </p:cNvPr>
          <p:cNvSpPr>
            <a:spLocks noGrp="1"/>
          </p:cNvSpPr>
          <p:nvPr>
            <p:ph type="body" sz="quarter" idx="18" hasCustomPrompt="1"/>
          </p:nvPr>
        </p:nvSpPr>
        <p:spPr>
          <a:xfrm>
            <a:off x="0" y="0"/>
            <a:ext cx="2988000" cy="2628000"/>
          </a:xfrm>
          <a:solidFill>
            <a:srgbClr val="666666"/>
          </a:solidFill>
        </p:spPr>
        <p:txBody>
          <a:bodyPr lIns="324000" tIns="360000"/>
          <a:lstStyle>
            <a:lvl1pPr>
              <a:spcAft>
                <a:spcPts val="700"/>
              </a:spcAft>
              <a:defRPr sz="1800">
                <a:solidFill>
                  <a:schemeClr val="bg1"/>
                </a:solidFill>
                <a:latin typeface="+mj-lt"/>
              </a:defRPr>
            </a:lvl1pPr>
            <a:lvl2pPr marL="0" indent="0">
              <a:buNone/>
              <a:defRPr>
                <a:solidFill>
                  <a:schemeClr val="bg1"/>
                </a:solidFill>
                <a:latin typeface="+mn-lt"/>
              </a:defRPr>
            </a:lvl2pPr>
          </a:lstStyle>
          <a:p>
            <a:pPr lvl="0"/>
            <a:r>
              <a:rPr lang="en-US" dirty="0"/>
              <a:t>Title of box </a:t>
            </a:r>
          </a:p>
          <a:p>
            <a:pPr lvl="1"/>
            <a:r>
              <a:rPr lang="en-US" dirty="0"/>
              <a:t>Short copy</a:t>
            </a:r>
          </a:p>
        </p:txBody>
      </p:sp>
    </p:spTree>
    <p:extLst>
      <p:ext uri="{BB962C8B-B14F-4D97-AF65-F5344CB8AC3E}">
        <p14:creationId xmlns:p14="http://schemas.microsoft.com/office/powerpoint/2010/main" val="349416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 Presenter Nam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CE873347-9A20-4098-9D7D-72395CB38004}"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638800" y="943200"/>
            <a:ext cx="694800" cy="637200"/>
          </a:xfrm>
        </p:spPr>
        <p:txBody>
          <a:bodyPr anchor="t" anchorCtr="0">
            <a:noAutofit/>
          </a:bodyPr>
          <a:lstStyle>
            <a:lvl1pPr algn="r">
              <a:defRPr sz="3200" spc="0" baseline="0">
                <a:solidFill>
                  <a:schemeClr val="tx2"/>
                </a:solidFill>
                <a:latin typeface="RR Pioneer Light Condensed" panose="020B0306050201060103" pitchFamily="34" charset="0"/>
              </a:defRPr>
            </a:lvl1pPr>
          </a:lstStyle>
          <a:p>
            <a:pPr lvl="0"/>
            <a:r>
              <a:rPr lang="en-US" dirty="0"/>
              <a:t>##</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638800" y="2714400"/>
            <a:ext cx="694800" cy="637200"/>
          </a:xfrm>
        </p:spPr>
        <p:txBody>
          <a:bodyPr anchor="t" anchorCtr="0">
            <a:noAutofit/>
          </a:bodyPr>
          <a:lstStyle>
            <a:lvl1pPr algn="r">
              <a:defRPr sz="3200" spc="0" baseline="0">
                <a:solidFill>
                  <a:schemeClr val="accent4"/>
                </a:solidFill>
                <a:latin typeface="RR Pioneer Light Condensed" panose="020B0306050201060103" pitchFamily="34" charset="0"/>
              </a:defRPr>
            </a:lvl1pPr>
          </a:lstStyle>
          <a:p>
            <a:pPr lvl="0"/>
            <a:r>
              <a:rPr lang="en-US" dirty="0"/>
              <a:t>##</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638800" y="3600000"/>
            <a:ext cx="694800" cy="637200"/>
          </a:xfrm>
        </p:spPr>
        <p:txBody>
          <a:bodyPr anchor="t" anchorCtr="0">
            <a:noAutofit/>
          </a:bodyPr>
          <a:lstStyle>
            <a:lvl1pPr algn="r">
              <a:defRPr sz="3200" spc="0" baseline="0">
                <a:solidFill>
                  <a:schemeClr val="accent3"/>
                </a:solidFill>
                <a:latin typeface="RR Pioneer Light Condensed" panose="020B0306050201060103" pitchFamily="34" charset="0"/>
              </a:defRPr>
            </a:lvl1pPr>
          </a:lstStyle>
          <a:p>
            <a:pPr lvl="0"/>
            <a:r>
              <a:rPr lang="en-US" dirty="0"/>
              <a:t>##</a:t>
            </a:r>
          </a:p>
        </p:txBody>
      </p:sp>
      <p:sp>
        <p:nvSpPr>
          <p:cNvPr id="87" name="Text Placeholder 13">
            <a:extLst>
              <a:ext uri="{FF2B5EF4-FFF2-40B4-BE49-F238E27FC236}">
                <a16:creationId xmlns:a16="http://schemas.microsoft.com/office/drawing/2014/main" id="{63EC7F57-1C57-4358-A3D7-1FA28962C297}"/>
              </a:ext>
            </a:extLst>
          </p:cNvPr>
          <p:cNvSpPr>
            <a:spLocks noGrp="1"/>
          </p:cNvSpPr>
          <p:nvPr>
            <p:ph type="body" sz="quarter" idx="62" hasCustomPrompt="1"/>
          </p:nvPr>
        </p:nvSpPr>
        <p:spPr>
          <a:xfrm>
            <a:off x="5801100" y="1828800"/>
            <a:ext cx="694800" cy="637200"/>
          </a:xfrm>
        </p:spPr>
        <p:txBody>
          <a:bodyPr anchor="t" anchorCtr="0">
            <a:noAutofit/>
          </a:bodyPr>
          <a:lstStyle>
            <a:lvl1pPr algn="r">
              <a:defRPr sz="3200" spc="0" baseline="0">
                <a:solidFill>
                  <a:schemeClr val="accent6"/>
                </a:solidFill>
                <a:latin typeface="RR Pioneer Light Condensed" panose="020B0306050201060103" pitchFamily="34" charset="0"/>
              </a:defRPr>
            </a:lvl1pPr>
          </a:lstStyle>
          <a:p>
            <a:pPr lvl="0"/>
            <a:r>
              <a:rPr lang="en-US" dirty="0"/>
              <a:t>##</a:t>
            </a:r>
          </a:p>
        </p:txBody>
      </p:sp>
      <p:sp>
        <p:nvSpPr>
          <p:cNvPr id="96" name="Text Placeholder 13">
            <a:extLst>
              <a:ext uri="{FF2B5EF4-FFF2-40B4-BE49-F238E27FC236}">
                <a16:creationId xmlns:a16="http://schemas.microsoft.com/office/drawing/2014/main" id="{FF50AA91-B7F7-4254-8161-4183AF6D69EB}"/>
              </a:ext>
            </a:extLst>
          </p:cNvPr>
          <p:cNvSpPr>
            <a:spLocks noGrp="1"/>
          </p:cNvSpPr>
          <p:nvPr>
            <p:ph type="body" sz="quarter" idx="71" hasCustomPrompt="1"/>
          </p:nvPr>
        </p:nvSpPr>
        <p:spPr>
          <a:xfrm>
            <a:off x="5801100" y="2714400"/>
            <a:ext cx="694800" cy="637200"/>
          </a:xfrm>
        </p:spPr>
        <p:txBody>
          <a:bodyPr anchor="t" anchorCtr="0">
            <a:noAutofit/>
          </a:bodyPr>
          <a:lstStyle>
            <a:lvl1pPr algn="r">
              <a:defRPr sz="3200" spc="0" baseline="0">
                <a:solidFill>
                  <a:srgbClr val="E21D60"/>
                </a:solidFill>
                <a:latin typeface="RR Pioneer Light Condensed" panose="020B0306050201060103" pitchFamily="34" charset="0"/>
              </a:defRPr>
            </a:lvl1pPr>
          </a:lstStyle>
          <a:p>
            <a:pPr lvl="0"/>
            <a:r>
              <a:rPr lang="en-US" dirty="0"/>
              <a:t>##</a:t>
            </a:r>
          </a:p>
        </p:txBody>
      </p:sp>
      <p:sp>
        <p:nvSpPr>
          <p:cNvPr id="105" name="Text Placeholder 11">
            <a:extLst>
              <a:ext uri="{FF2B5EF4-FFF2-40B4-BE49-F238E27FC236}">
                <a16:creationId xmlns:a16="http://schemas.microsoft.com/office/drawing/2014/main" id="{7DFE5359-80DA-4AB8-9A32-B728CAEF9902}"/>
              </a:ext>
            </a:extLst>
          </p:cNvPr>
          <p:cNvSpPr>
            <a:spLocks noGrp="1"/>
          </p:cNvSpPr>
          <p:nvPr>
            <p:ph type="body" sz="quarter" idx="42" hasCustomPrompt="1"/>
          </p:nvPr>
        </p:nvSpPr>
        <p:spPr>
          <a:xfrm>
            <a:off x="3438000" y="1206000"/>
            <a:ext cx="1933200" cy="140400"/>
          </a:xfrm>
        </p:spPr>
        <p:txBody>
          <a:bodyPr anchor="ctr" anchorCtr="0">
            <a:normAutofit/>
          </a:bodyPr>
          <a:lstStyle>
            <a:lvl1pPr>
              <a:defRPr sz="1000">
                <a:solidFill>
                  <a:srgbClr val="666666"/>
                </a:solidFill>
              </a:defRPr>
            </a:lvl1pPr>
          </a:lstStyle>
          <a:p>
            <a:pPr lvl="0"/>
            <a:r>
              <a:rPr lang="en-US" dirty="0"/>
              <a:t>Presenter name</a:t>
            </a:r>
          </a:p>
        </p:txBody>
      </p:sp>
      <p:sp>
        <p:nvSpPr>
          <p:cNvPr id="106" name="Text Placeholder 11">
            <a:extLst>
              <a:ext uri="{FF2B5EF4-FFF2-40B4-BE49-F238E27FC236}">
                <a16:creationId xmlns:a16="http://schemas.microsoft.com/office/drawing/2014/main" id="{E98F95EC-068C-4AB0-8DA6-8C8C7D9CE37E}"/>
              </a:ext>
            </a:extLst>
          </p:cNvPr>
          <p:cNvSpPr>
            <a:spLocks noGrp="1"/>
          </p:cNvSpPr>
          <p:nvPr>
            <p:ph type="body" sz="quarter" idx="72" hasCustomPrompt="1"/>
          </p:nvPr>
        </p:nvSpPr>
        <p:spPr>
          <a:xfrm>
            <a:off x="3438000" y="155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07" name="Text Placeholder 11">
            <a:extLst>
              <a:ext uri="{FF2B5EF4-FFF2-40B4-BE49-F238E27FC236}">
                <a16:creationId xmlns:a16="http://schemas.microsoft.com/office/drawing/2014/main" id="{3DEF6142-04CC-4ED6-BF99-0ADD61431509}"/>
              </a:ext>
            </a:extLst>
          </p:cNvPr>
          <p:cNvSpPr>
            <a:spLocks noGrp="1"/>
          </p:cNvSpPr>
          <p:nvPr>
            <p:ph type="body" sz="quarter" idx="73" hasCustomPrompt="1"/>
          </p:nvPr>
        </p:nvSpPr>
        <p:spPr>
          <a:xfrm>
            <a:off x="3438000" y="1378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08" name="Text Placeholder 11">
            <a:extLst>
              <a:ext uri="{FF2B5EF4-FFF2-40B4-BE49-F238E27FC236}">
                <a16:creationId xmlns:a16="http://schemas.microsoft.com/office/drawing/2014/main" id="{3DB19055-F0A4-4433-98DA-7C3EC1DED3AC}"/>
              </a:ext>
            </a:extLst>
          </p:cNvPr>
          <p:cNvSpPr>
            <a:spLocks noGrp="1"/>
          </p:cNvSpPr>
          <p:nvPr>
            <p:ph type="body" sz="quarter" idx="74" hasCustomPrompt="1"/>
          </p:nvPr>
        </p:nvSpPr>
        <p:spPr>
          <a:xfrm>
            <a:off x="5353200" y="1206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09" name="Text Placeholder 11">
            <a:extLst>
              <a:ext uri="{FF2B5EF4-FFF2-40B4-BE49-F238E27FC236}">
                <a16:creationId xmlns:a16="http://schemas.microsoft.com/office/drawing/2014/main" id="{5988A211-A462-4382-9B73-C6622E3C1171}"/>
              </a:ext>
            </a:extLst>
          </p:cNvPr>
          <p:cNvSpPr>
            <a:spLocks noGrp="1"/>
          </p:cNvSpPr>
          <p:nvPr>
            <p:ph type="body" sz="quarter" idx="75" hasCustomPrompt="1"/>
          </p:nvPr>
        </p:nvSpPr>
        <p:spPr>
          <a:xfrm>
            <a:off x="5353200" y="155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10" name="Text Placeholder 11">
            <a:extLst>
              <a:ext uri="{FF2B5EF4-FFF2-40B4-BE49-F238E27FC236}">
                <a16:creationId xmlns:a16="http://schemas.microsoft.com/office/drawing/2014/main" id="{C6FEFAFE-30D6-4F88-9D1A-C7AEB8F9EC5F}"/>
              </a:ext>
            </a:extLst>
          </p:cNvPr>
          <p:cNvSpPr>
            <a:spLocks noGrp="1"/>
          </p:cNvSpPr>
          <p:nvPr>
            <p:ph type="body" sz="quarter" idx="76" hasCustomPrompt="1"/>
          </p:nvPr>
        </p:nvSpPr>
        <p:spPr>
          <a:xfrm>
            <a:off x="5353200" y="1378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37" name="Text Placeholder 13">
            <a:extLst>
              <a:ext uri="{FF2B5EF4-FFF2-40B4-BE49-F238E27FC236}">
                <a16:creationId xmlns:a16="http://schemas.microsoft.com/office/drawing/2014/main" id="{9494BA91-4138-4485-885B-A9F489117268}"/>
              </a:ext>
            </a:extLst>
          </p:cNvPr>
          <p:cNvSpPr>
            <a:spLocks noGrp="1"/>
          </p:cNvSpPr>
          <p:nvPr>
            <p:ph type="body" sz="quarter" idx="86" hasCustomPrompt="1"/>
          </p:nvPr>
        </p:nvSpPr>
        <p:spPr>
          <a:xfrm>
            <a:off x="2638800" y="1828800"/>
            <a:ext cx="694800" cy="637200"/>
          </a:xfrm>
        </p:spPr>
        <p:txBody>
          <a:bodyPr anchor="t" anchorCtr="0">
            <a:noAutofit/>
          </a:bodyPr>
          <a:lstStyle>
            <a:lvl1pPr algn="r">
              <a:defRPr sz="3200" spc="0" baseline="0">
                <a:solidFill>
                  <a:srgbClr val="C15EFF"/>
                </a:solidFill>
                <a:latin typeface="RR Pioneer Light Condensed" panose="020B0306050201060103" pitchFamily="34" charset="0"/>
              </a:defRPr>
            </a:lvl1pPr>
          </a:lstStyle>
          <a:p>
            <a:pPr lvl="0"/>
            <a:r>
              <a:rPr lang="en-US" dirty="0"/>
              <a:t>##</a:t>
            </a:r>
          </a:p>
        </p:txBody>
      </p:sp>
      <p:sp>
        <p:nvSpPr>
          <p:cNvPr id="182" name="Text Placeholder 11">
            <a:extLst>
              <a:ext uri="{FF2B5EF4-FFF2-40B4-BE49-F238E27FC236}">
                <a16:creationId xmlns:a16="http://schemas.microsoft.com/office/drawing/2014/main" id="{55F75FCF-8D50-44D6-9FD3-CB95B5A4C65D}"/>
              </a:ext>
            </a:extLst>
          </p:cNvPr>
          <p:cNvSpPr>
            <a:spLocks noGrp="1"/>
          </p:cNvSpPr>
          <p:nvPr>
            <p:ph type="body" sz="quarter" idx="131" hasCustomPrompt="1"/>
          </p:nvPr>
        </p:nvSpPr>
        <p:spPr>
          <a:xfrm>
            <a:off x="3438000" y="9900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183" name="Text Placeholder 11">
            <a:extLst>
              <a:ext uri="{FF2B5EF4-FFF2-40B4-BE49-F238E27FC236}">
                <a16:creationId xmlns:a16="http://schemas.microsoft.com/office/drawing/2014/main" id="{002D017E-F843-474A-8F00-A1FE9472CFCD}"/>
              </a:ext>
            </a:extLst>
          </p:cNvPr>
          <p:cNvSpPr>
            <a:spLocks noGrp="1"/>
          </p:cNvSpPr>
          <p:nvPr>
            <p:ph type="body" sz="quarter" idx="132" hasCustomPrompt="1"/>
          </p:nvPr>
        </p:nvSpPr>
        <p:spPr>
          <a:xfrm>
            <a:off x="5353200" y="9900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195" name="Text Placeholder 13">
            <a:extLst>
              <a:ext uri="{FF2B5EF4-FFF2-40B4-BE49-F238E27FC236}">
                <a16:creationId xmlns:a16="http://schemas.microsoft.com/office/drawing/2014/main" id="{136B5A7D-E39C-4AF6-B794-13BE4DC65CB7}"/>
              </a:ext>
            </a:extLst>
          </p:cNvPr>
          <p:cNvSpPr>
            <a:spLocks noGrp="1"/>
          </p:cNvSpPr>
          <p:nvPr>
            <p:ph type="body" sz="quarter" idx="133" hasCustomPrompt="1"/>
          </p:nvPr>
        </p:nvSpPr>
        <p:spPr>
          <a:xfrm>
            <a:off x="5801100" y="943200"/>
            <a:ext cx="694800" cy="637200"/>
          </a:xfrm>
        </p:spPr>
        <p:txBody>
          <a:bodyPr anchor="t" anchorCtr="0">
            <a:noAutofit/>
          </a:bodyPr>
          <a:lstStyle>
            <a:lvl1pPr algn="r">
              <a:defRPr sz="3200" spc="0" baseline="0">
                <a:solidFill>
                  <a:srgbClr val="C15EFF"/>
                </a:solidFill>
                <a:latin typeface="RR Pioneer Light Condensed" panose="020B0306050201060103" pitchFamily="34" charset="0"/>
              </a:defRPr>
            </a:lvl1pPr>
          </a:lstStyle>
          <a:p>
            <a:pPr lvl="0"/>
            <a:r>
              <a:rPr lang="en-US" dirty="0"/>
              <a:t>##</a:t>
            </a:r>
          </a:p>
        </p:txBody>
      </p:sp>
      <p:sp>
        <p:nvSpPr>
          <p:cNvPr id="196" name="Text Placeholder 11">
            <a:extLst>
              <a:ext uri="{FF2B5EF4-FFF2-40B4-BE49-F238E27FC236}">
                <a16:creationId xmlns:a16="http://schemas.microsoft.com/office/drawing/2014/main" id="{46CF5F37-BA7A-4F50-B08C-836632764E52}"/>
              </a:ext>
            </a:extLst>
          </p:cNvPr>
          <p:cNvSpPr>
            <a:spLocks noGrp="1"/>
          </p:cNvSpPr>
          <p:nvPr>
            <p:ph type="body" sz="quarter" idx="134" hasCustomPrompt="1"/>
          </p:nvPr>
        </p:nvSpPr>
        <p:spPr>
          <a:xfrm>
            <a:off x="6600300" y="1206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7" name="Text Placeholder 11">
            <a:extLst>
              <a:ext uri="{FF2B5EF4-FFF2-40B4-BE49-F238E27FC236}">
                <a16:creationId xmlns:a16="http://schemas.microsoft.com/office/drawing/2014/main" id="{F4557F8F-5410-4349-B7FE-63320242DCDC}"/>
              </a:ext>
            </a:extLst>
          </p:cNvPr>
          <p:cNvSpPr>
            <a:spLocks noGrp="1"/>
          </p:cNvSpPr>
          <p:nvPr>
            <p:ph type="body" sz="quarter" idx="135" hasCustomPrompt="1"/>
          </p:nvPr>
        </p:nvSpPr>
        <p:spPr>
          <a:xfrm>
            <a:off x="6600300" y="155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8" name="Text Placeholder 11">
            <a:extLst>
              <a:ext uri="{FF2B5EF4-FFF2-40B4-BE49-F238E27FC236}">
                <a16:creationId xmlns:a16="http://schemas.microsoft.com/office/drawing/2014/main" id="{1603CE92-A27B-46D1-91D5-BC350E2324AE}"/>
              </a:ext>
            </a:extLst>
          </p:cNvPr>
          <p:cNvSpPr>
            <a:spLocks noGrp="1"/>
          </p:cNvSpPr>
          <p:nvPr>
            <p:ph type="body" sz="quarter" idx="136" hasCustomPrompt="1"/>
          </p:nvPr>
        </p:nvSpPr>
        <p:spPr>
          <a:xfrm>
            <a:off x="6600300" y="1378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9" name="Text Placeholder 11">
            <a:extLst>
              <a:ext uri="{FF2B5EF4-FFF2-40B4-BE49-F238E27FC236}">
                <a16:creationId xmlns:a16="http://schemas.microsoft.com/office/drawing/2014/main" id="{1AC1689F-7680-4666-AA85-B25DB8AC4EEC}"/>
              </a:ext>
            </a:extLst>
          </p:cNvPr>
          <p:cNvSpPr>
            <a:spLocks noGrp="1"/>
          </p:cNvSpPr>
          <p:nvPr>
            <p:ph type="body" sz="quarter" idx="137" hasCustomPrompt="1"/>
          </p:nvPr>
        </p:nvSpPr>
        <p:spPr>
          <a:xfrm>
            <a:off x="8515500" y="1206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0" name="Text Placeholder 11">
            <a:extLst>
              <a:ext uri="{FF2B5EF4-FFF2-40B4-BE49-F238E27FC236}">
                <a16:creationId xmlns:a16="http://schemas.microsoft.com/office/drawing/2014/main" id="{6D1AEEBB-8F7D-44C7-87FD-216F815A2A02}"/>
              </a:ext>
            </a:extLst>
          </p:cNvPr>
          <p:cNvSpPr>
            <a:spLocks noGrp="1"/>
          </p:cNvSpPr>
          <p:nvPr>
            <p:ph type="body" sz="quarter" idx="138" hasCustomPrompt="1"/>
          </p:nvPr>
        </p:nvSpPr>
        <p:spPr>
          <a:xfrm>
            <a:off x="8515500" y="155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1" name="Text Placeholder 11">
            <a:extLst>
              <a:ext uri="{FF2B5EF4-FFF2-40B4-BE49-F238E27FC236}">
                <a16:creationId xmlns:a16="http://schemas.microsoft.com/office/drawing/2014/main" id="{9DC0BCFB-89ED-4228-88FE-C6A8FCE5669C}"/>
              </a:ext>
            </a:extLst>
          </p:cNvPr>
          <p:cNvSpPr>
            <a:spLocks noGrp="1"/>
          </p:cNvSpPr>
          <p:nvPr>
            <p:ph type="body" sz="quarter" idx="139" hasCustomPrompt="1"/>
          </p:nvPr>
        </p:nvSpPr>
        <p:spPr>
          <a:xfrm>
            <a:off x="8515500" y="1378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2" name="Text Placeholder 11">
            <a:extLst>
              <a:ext uri="{FF2B5EF4-FFF2-40B4-BE49-F238E27FC236}">
                <a16:creationId xmlns:a16="http://schemas.microsoft.com/office/drawing/2014/main" id="{9AE691F4-509D-4DB3-B9F6-5EE4EC7BAAE2}"/>
              </a:ext>
            </a:extLst>
          </p:cNvPr>
          <p:cNvSpPr>
            <a:spLocks noGrp="1"/>
          </p:cNvSpPr>
          <p:nvPr>
            <p:ph type="body" sz="quarter" idx="140" hasCustomPrompt="1"/>
          </p:nvPr>
        </p:nvSpPr>
        <p:spPr>
          <a:xfrm>
            <a:off x="6600300" y="9900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03" name="Text Placeholder 11">
            <a:extLst>
              <a:ext uri="{FF2B5EF4-FFF2-40B4-BE49-F238E27FC236}">
                <a16:creationId xmlns:a16="http://schemas.microsoft.com/office/drawing/2014/main" id="{78D99107-2B22-4C13-A879-D51C293B91AF}"/>
              </a:ext>
            </a:extLst>
          </p:cNvPr>
          <p:cNvSpPr>
            <a:spLocks noGrp="1"/>
          </p:cNvSpPr>
          <p:nvPr>
            <p:ph type="body" sz="quarter" idx="141" hasCustomPrompt="1"/>
          </p:nvPr>
        </p:nvSpPr>
        <p:spPr>
          <a:xfrm>
            <a:off x="8515500" y="9900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05" name="Text Placeholder 11">
            <a:extLst>
              <a:ext uri="{FF2B5EF4-FFF2-40B4-BE49-F238E27FC236}">
                <a16:creationId xmlns:a16="http://schemas.microsoft.com/office/drawing/2014/main" id="{6E3F6195-E96F-4257-B5A3-71A1627C3D01}"/>
              </a:ext>
            </a:extLst>
          </p:cNvPr>
          <p:cNvSpPr>
            <a:spLocks noGrp="1"/>
          </p:cNvSpPr>
          <p:nvPr>
            <p:ph type="body" sz="quarter" idx="143" hasCustomPrompt="1"/>
          </p:nvPr>
        </p:nvSpPr>
        <p:spPr>
          <a:xfrm>
            <a:off x="6600300" y="209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6" name="Text Placeholder 11">
            <a:extLst>
              <a:ext uri="{FF2B5EF4-FFF2-40B4-BE49-F238E27FC236}">
                <a16:creationId xmlns:a16="http://schemas.microsoft.com/office/drawing/2014/main" id="{693D7ABF-8C1C-48D1-9A19-1F56EA8CEE26}"/>
              </a:ext>
            </a:extLst>
          </p:cNvPr>
          <p:cNvSpPr>
            <a:spLocks noGrp="1"/>
          </p:cNvSpPr>
          <p:nvPr>
            <p:ph type="body" sz="quarter" idx="144" hasCustomPrompt="1"/>
          </p:nvPr>
        </p:nvSpPr>
        <p:spPr>
          <a:xfrm>
            <a:off x="6600300" y="243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7" name="Text Placeholder 11">
            <a:extLst>
              <a:ext uri="{FF2B5EF4-FFF2-40B4-BE49-F238E27FC236}">
                <a16:creationId xmlns:a16="http://schemas.microsoft.com/office/drawing/2014/main" id="{E43BC384-2614-4BA8-BE5B-FD338EA01FE0}"/>
              </a:ext>
            </a:extLst>
          </p:cNvPr>
          <p:cNvSpPr>
            <a:spLocks noGrp="1"/>
          </p:cNvSpPr>
          <p:nvPr>
            <p:ph type="body" sz="quarter" idx="145" hasCustomPrompt="1"/>
          </p:nvPr>
        </p:nvSpPr>
        <p:spPr>
          <a:xfrm>
            <a:off x="6600300" y="2264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8" name="Text Placeholder 11">
            <a:extLst>
              <a:ext uri="{FF2B5EF4-FFF2-40B4-BE49-F238E27FC236}">
                <a16:creationId xmlns:a16="http://schemas.microsoft.com/office/drawing/2014/main" id="{8802BFF0-0C42-4981-B310-D11CD7694C5C}"/>
              </a:ext>
            </a:extLst>
          </p:cNvPr>
          <p:cNvSpPr>
            <a:spLocks noGrp="1"/>
          </p:cNvSpPr>
          <p:nvPr>
            <p:ph type="body" sz="quarter" idx="146" hasCustomPrompt="1"/>
          </p:nvPr>
        </p:nvSpPr>
        <p:spPr>
          <a:xfrm>
            <a:off x="8515500" y="209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9" name="Text Placeholder 11">
            <a:extLst>
              <a:ext uri="{FF2B5EF4-FFF2-40B4-BE49-F238E27FC236}">
                <a16:creationId xmlns:a16="http://schemas.microsoft.com/office/drawing/2014/main" id="{B5DA4374-FEBC-47D2-848B-BD35233F5FEF}"/>
              </a:ext>
            </a:extLst>
          </p:cNvPr>
          <p:cNvSpPr>
            <a:spLocks noGrp="1"/>
          </p:cNvSpPr>
          <p:nvPr>
            <p:ph type="body" sz="quarter" idx="147" hasCustomPrompt="1"/>
          </p:nvPr>
        </p:nvSpPr>
        <p:spPr>
          <a:xfrm>
            <a:off x="8515500" y="243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0" name="Text Placeholder 11">
            <a:extLst>
              <a:ext uri="{FF2B5EF4-FFF2-40B4-BE49-F238E27FC236}">
                <a16:creationId xmlns:a16="http://schemas.microsoft.com/office/drawing/2014/main" id="{13DE8CDC-95CC-4BFF-A06E-32A5883490B0}"/>
              </a:ext>
            </a:extLst>
          </p:cNvPr>
          <p:cNvSpPr>
            <a:spLocks noGrp="1"/>
          </p:cNvSpPr>
          <p:nvPr>
            <p:ph type="body" sz="quarter" idx="148" hasCustomPrompt="1"/>
          </p:nvPr>
        </p:nvSpPr>
        <p:spPr>
          <a:xfrm>
            <a:off x="8515500" y="2264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1" name="Text Placeholder 11">
            <a:extLst>
              <a:ext uri="{FF2B5EF4-FFF2-40B4-BE49-F238E27FC236}">
                <a16:creationId xmlns:a16="http://schemas.microsoft.com/office/drawing/2014/main" id="{5D2213E3-F451-4DAD-BF06-48CFB1145280}"/>
              </a:ext>
            </a:extLst>
          </p:cNvPr>
          <p:cNvSpPr>
            <a:spLocks noGrp="1"/>
          </p:cNvSpPr>
          <p:nvPr>
            <p:ph type="body" sz="quarter" idx="149" hasCustomPrompt="1"/>
          </p:nvPr>
        </p:nvSpPr>
        <p:spPr>
          <a:xfrm>
            <a:off x="6600300" y="18756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12" name="Text Placeholder 11">
            <a:extLst>
              <a:ext uri="{FF2B5EF4-FFF2-40B4-BE49-F238E27FC236}">
                <a16:creationId xmlns:a16="http://schemas.microsoft.com/office/drawing/2014/main" id="{8A928A0D-F470-42B2-B53B-3D19D33D76C4}"/>
              </a:ext>
            </a:extLst>
          </p:cNvPr>
          <p:cNvSpPr>
            <a:spLocks noGrp="1"/>
          </p:cNvSpPr>
          <p:nvPr>
            <p:ph type="body" sz="quarter" idx="150" hasCustomPrompt="1"/>
          </p:nvPr>
        </p:nvSpPr>
        <p:spPr>
          <a:xfrm>
            <a:off x="8515500" y="18756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14" name="Text Placeholder 11">
            <a:extLst>
              <a:ext uri="{FF2B5EF4-FFF2-40B4-BE49-F238E27FC236}">
                <a16:creationId xmlns:a16="http://schemas.microsoft.com/office/drawing/2014/main" id="{7A010876-1E6B-43B4-971E-53E187564DBA}"/>
              </a:ext>
            </a:extLst>
          </p:cNvPr>
          <p:cNvSpPr>
            <a:spLocks noGrp="1"/>
          </p:cNvSpPr>
          <p:nvPr>
            <p:ph type="body" sz="quarter" idx="152" hasCustomPrompt="1"/>
          </p:nvPr>
        </p:nvSpPr>
        <p:spPr>
          <a:xfrm>
            <a:off x="3438000" y="209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5" name="Text Placeholder 11">
            <a:extLst>
              <a:ext uri="{FF2B5EF4-FFF2-40B4-BE49-F238E27FC236}">
                <a16:creationId xmlns:a16="http://schemas.microsoft.com/office/drawing/2014/main" id="{E2A44838-39BA-431E-90AE-0E331200F980}"/>
              </a:ext>
            </a:extLst>
          </p:cNvPr>
          <p:cNvSpPr>
            <a:spLocks noGrp="1"/>
          </p:cNvSpPr>
          <p:nvPr>
            <p:ph type="body" sz="quarter" idx="153" hasCustomPrompt="1"/>
          </p:nvPr>
        </p:nvSpPr>
        <p:spPr>
          <a:xfrm>
            <a:off x="3438000" y="243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6" name="Text Placeholder 11">
            <a:extLst>
              <a:ext uri="{FF2B5EF4-FFF2-40B4-BE49-F238E27FC236}">
                <a16:creationId xmlns:a16="http://schemas.microsoft.com/office/drawing/2014/main" id="{3AA3CD39-1402-4270-8890-0E33FC9F5FAA}"/>
              </a:ext>
            </a:extLst>
          </p:cNvPr>
          <p:cNvSpPr>
            <a:spLocks noGrp="1"/>
          </p:cNvSpPr>
          <p:nvPr>
            <p:ph type="body" sz="quarter" idx="154" hasCustomPrompt="1"/>
          </p:nvPr>
        </p:nvSpPr>
        <p:spPr>
          <a:xfrm>
            <a:off x="3438000" y="2264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7" name="Text Placeholder 11">
            <a:extLst>
              <a:ext uri="{FF2B5EF4-FFF2-40B4-BE49-F238E27FC236}">
                <a16:creationId xmlns:a16="http://schemas.microsoft.com/office/drawing/2014/main" id="{077AEBFE-FC17-4D68-9DDF-57A2645FA65B}"/>
              </a:ext>
            </a:extLst>
          </p:cNvPr>
          <p:cNvSpPr>
            <a:spLocks noGrp="1"/>
          </p:cNvSpPr>
          <p:nvPr>
            <p:ph type="body" sz="quarter" idx="155" hasCustomPrompt="1"/>
          </p:nvPr>
        </p:nvSpPr>
        <p:spPr>
          <a:xfrm>
            <a:off x="5353200" y="209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8" name="Text Placeholder 11">
            <a:extLst>
              <a:ext uri="{FF2B5EF4-FFF2-40B4-BE49-F238E27FC236}">
                <a16:creationId xmlns:a16="http://schemas.microsoft.com/office/drawing/2014/main" id="{B35F3DB5-C1F0-4B9F-A0EB-A11164105A5E}"/>
              </a:ext>
            </a:extLst>
          </p:cNvPr>
          <p:cNvSpPr>
            <a:spLocks noGrp="1"/>
          </p:cNvSpPr>
          <p:nvPr>
            <p:ph type="body" sz="quarter" idx="156" hasCustomPrompt="1"/>
          </p:nvPr>
        </p:nvSpPr>
        <p:spPr>
          <a:xfrm>
            <a:off x="5353200" y="243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9" name="Text Placeholder 11">
            <a:extLst>
              <a:ext uri="{FF2B5EF4-FFF2-40B4-BE49-F238E27FC236}">
                <a16:creationId xmlns:a16="http://schemas.microsoft.com/office/drawing/2014/main" id="{A8FCBE80-4A90-4B30-8253-934B693F77A6}"/>
              </a:ext>
            </a:extLst>
          </p:cNvPr>
          <p:cNvSpPr>
            <a:spLocks noGrp="1"/>
          </p:cNvSpPr>
          <p:nvPr>
            <p:ph type="body" sz="quarter" idx="157" hasCustomPrompt="1"/>
          </p:nvPr>
        </p:nvSpPr>
        <p:spPr>
          <a:xfrm>
            <a:off x="5353200" y="2264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0" name="Text Placeholder 11">
            <a:extLst>
              <a:ext uri="{FF2B5EF4-FFF2-40B4-BE49-F238E27FC236}">
                <a16:creationId xmlns:a16="http://schemas.microsoft.com/office/drawing/2014/main" id="{339FED6D-7FF5-4352-B20C-4A77FBA90D00}"/>
              </a:ext>
            </a:extLst>
          </p:cNvPr>
          <p:cNvSpPr>
            <a:spLocks noGrp="1"/>
          </p:cNvSpPr>
          <p:nvPr>
            <p:ph type="body" sz="quarter" idx="158" hasCustomPrompt="1"/>
          </p:nvPr>
        </p:nvSpPr>
        <p:spPr>
          <a:xfrm>
            <a:off x="3438000" y="18756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21" name="Text Placeholder 11">
            <a:extLst>
              <a:ext uri="{FF2B5EF4-FFF2-40B4-BE49-F238E27FC236}">
                <a16:creationId xmlns:a16="http://schemas.microsoft.com/office/drawing/2014/main" id="{81BFDFC7-C8E1-45BB-A814-2421868AF385}"/>
              </a:ext>
            </a:extLst>
          </p:cNvPr>
          <p:cNvSpPr>
            <a:spLocks noGrp="1"/>
          </p:cNvSpPr>
          <p:nvPr>
            <p:ph type="body" sz="quarter" idx="159" hasCustomPrompt="1"/>
          </p:nvPr>
        </p:nvSpPr>
        <p:spPr>
          <a:xfrm>
            <a:off x="5353200" y="18756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23" name="Text Placeholder 11">
            <a:extLst>
              <a:ext uri="{FF2B5EF4-FFF2-40B4-BE49-F238E27FC236}">
                <a16:creationId xmlns:a16="http://schemas.microsoft.com/office/drawing/2014/main" id="{77A56D37-0D7B-424B-98ED-373EDFE7E297}"/>
              </a:ext>
            </a:extLst>
          </p:cNvPr>
          <p:cNvSpPr>
            <a:spLocks noGrp="1"/>
          </p:cNvSpPr>
          <p:nvPr>
            <p:ph type="body" sz="quarter" idx="161" hasCustomPrompt="1"/>
          </p:nvPr>
        </p:nvSpPr>
        <p:spPr>
          <a:xfrm>
            <a:off x="3438000" y="297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4" name="Text Placeholder 11">
            <a:extLst>
              <a:ext uri="{FF2B5EF4-FFF2-40B4-BE49-F238E27FC236}">
                <a16:creationId xmlns:a16="http://schemas.microsoft.com/office/drawing/2014/main" id="{EA1DE5F6-AD75-4FCB-BDCC-A27A9B5F2F06}"/>
              </a:ext>
            </a:extLst>
          </p:cNvPr>
          <p:cNvSpPr>
            <a:spLocks noGrp="1"/>
          </p:cNvSpPr>
          <p:nvPr>
            <p:ph type="body" sz="quarter" idx="162" hasCustomPrompt="1"/>
          </p:nvPr>
        </p:nvSpPr>
        <p:spPr>
          <a:xfrm>
            <a:off x="3438000" y="332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5" name="Text Placeholder 11">
            <a:extLst>
              <a:ext uri="{FF2B5EF4-FFF2-40B4-BE49-F238E27FC236}">
                <a16:creationId xmlns:a16="http://schemas.microsoft.com/office/drawing/2014/main" id="{E88B79A7-F858-4E58-BBDD-B529D45EADB8}"/>
              </a:ext>
            </a:extLst>
          </p:cNvPr>
          <p:cNvSpPr>
            <a:spLocks noGrp="1"/>
          </p:cNvSpPr>
          <p:nvPr>
            <p:ph type="body" sz="quarter" idx="163" hasCustomPrompt="1"/>
          </p:nvPr>
        </p:nvSpPr>
        <p:spPr>
          <a:xfrm>
            <a:off x="3438000" y="3150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6" name="Text Placeholder 11">
            <a:extLst>
              <a:ext uri="{FF2B5EF4-FFF2-40B4-BE49-F238E27FC236}">
                <a16:creationId xmlns:a16="http://schemas.microsoft.com/office/drawing/2014/main" id="{351A1A2C-4FE4-4442-9F64-D7E81C877F03}"/>
              </a:ext>
            </a:extLst>
          </p:cNvPr>
          <p:cNvSpPr>
            <a:spLocks noGrp="1"/>
          </p:cNvSpPr>
          <p:nvPr>
            <p:ph type="body" sz="quarter" idx="164" hasCustomPrompt="1"/>
          </p:nvPr>
        </p:nvSpPr>
        <p:spPr>
          <a:xfrm>
            <a:off x="5353200" y="297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7" name="Text Placeholder 11">
            <a:extLst>
              <a:ext uri="{FF2B5EF4-FFF2-40B4-BE49-F238E27FC236}">
                <a16:creationId xmlns:a16="http://schemas.microsoft.com/office/drawing/2014/main" id="{9C05EA04-ECAC-4B8B-A27E-457E84FD6D6E}"/>
              </a:ext>
            </a:extLst>
          </p:cNvPr>
          <p:cNvSpPr>
            <a:spLocks noGrp="1"/>
          </p:cNvSpPr>
          <p:nvPr>
            <p:ph type="body" sz="quarter" idx="165" hasCustomPrompt="1"/>
          </p:nvPr>
        </p:nvSpPr>
        <p:spPr>
          <a:xfrm>
            <a:off x="5353200" y="332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8" name="Text Placeholder 11">
            <a:extLst>
              <a:ext uri="{FF2B5EF4-FFF2-40B4-BE49-F238E27FC236}">
                <a16:creationId xmlns:a16="http://schemas.microsoft.com/office/drawing/2014/main" id="{930D3582-7E06-45F3-A006-DE339000094C}"/>
              </a:ext>
            </a:extLst>
          </p:cNvPr>
          <p:cNvSpPr>
            <a:spLocks noGrp="1"/>
          </p:cNvSpPr>
          <p:nvPr>
            <p:ph type="body" sz="quarter" idx="166" hasCustomPrompt="1"/>
          </p:nvPr>
        </p:nvSpPr>
        <p:spPr>
          <a:xfrm>
            <a:off x="5353200" y="3150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9" name="Text Placeholder 11">
            <a:extLst>
              <a:ext uri="{FF2B5EF4-FFF2-40B4-BE49-F238E27FC236}">
                <a16:creationId xmlns:a16="http://schemas.microsoft.com/office/drawing/2014/main" id="{363B46EF-AB6F-491F-8267-9DF1DFEE92BB}"/>
              </a:ext>
            </a:extLst>
          </p:cNvPr>
          <p:cNvSpPr>
            <a:spLocks noGrp="1"/>
          </p:cNvSpPr>
          <p:nvPr>
            <p:ph type="body" sz="quarter" idx="167" hasCustomPrompt="1"/>
          </p:nvPr>
        </p:nvSpPr>
        <p:spPr>
          <a:xfrm>
            <a:off x="3438000" y="27612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30" name="Text Placeholder 11">
            <a:extLst>
              <a:ext uri="{FF2B5EF4-FFF2-40B4-BE49-F238E27FC236}">
                <a16:creationId xmlns:a16="http://schemas.microsoft.com/office/drawing/2014/main" id="{B34D86FE-580B-4602-876C-F706834124BB}"/>
              </a:ext>
            </a:extLst>
          </p:cNvPr>
          <p:cNvSpPr>
            <a:spLocks noGrp="1"/>
          </p:cNvSpPr>
          <p:nvPr>
            <p:ph type="body" sz="quarter" idx="168" hasCustomPrompt="1"/>
          </p:nvPr>
        </p:nvSpPr>
        <p:spPr>
          <a:xfrm>
            <a:off x="5353200" y="27612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32" name="Text Placeholder 11">
            <a:extLst>
              <a:ext uri="{FF2B5EF4-FFF2-40B4-BE49-F238E27FC236}">
                <a16:creationId xmlns:a16="http://schemas.microsoft.com/office/drawing/2014/main" id="{3552503A-2F02-45C5-AE23-2D9BBF946D5F}"/>
              </a:ext>
            </a:extLst>
          </p:cNvPr>
          <p:cNvSpPr>
            <a:spLocks noGrp="1"/>
          </p:cNvSpPr>
          <p:nvPr>
            <p:ph type="body" sz="quarter" idx="170" hasCustomPrompt="1"/>
          </p:nvPr>
        </p:nvSpPr>
        <p:spPr>
          <a:xfrm>
            <a:off x="3438000" y="386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3" name="Text Placeholder 11">
            <a:extLst>
              <a:ext uri="{FF2B5EF4-FFF2-40B4-BE49-F238E27FC236}">
                <a16:creationId xmlns:a16="http://schemas.microsoft.com/office/drawing/2014/main" id="{1BBABD89-E84E-4DA9-9DA7-BEFE952EB2B1}"/>
              </a:ext>
            </a:extLst>
          </p:cNvPr>
          <p:cNvSpPr>
            <a:spLocks noGrp="1"/>
          </p:cNvSpPr>
          <p:nvPr>
            <p:ph type="body" sz="quarter" idx="171" hasCustomPrompt="1"/>
          </p:nvPr>
        </p:nvSpPr>
        <p:spPr>
          <a:xfrm>
            <a:off x="3438000" y="4208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4" name="Text Placeholder 11">
            <a:extLst>
              <a:ext uri="{FF2B5EF4-FFF2-40B4-BE49-F238E27FC236}">
                <a16:creationId xmlns:a16="http://schemas.microsoft.com/office/drawing/2014/main" id="{5BE1FF73-C6FA-430D-8266-77C2DB82209E}"/>
              </a:ext>
            </a:extLst>
          </p:cNvPr>
          <p:cNvSpPr>
            <a:spLocks noGrp="1"/>
          </p:cNvSpPr>
          <p:nvPr>
            <p:ph type="body" sz="quarter" idx="172" hasCustomPrompt="1"/>
          </p:nvPr>
        </p:nvSpPr>
        <p:spPr>
          <a:xfrm>
            <a:off x="3438000" y="4035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5" name="Text Placeholder 11">
            <a:extLst>
              <a:ext uri="{FF2B5EF4-FFF2-40B4-BE49-F238E27FC236}">
                <a16:creationId xmlns:a16="http://schemas.microsoft.com/office/drawing/2014/main" id="{FFDDE7F6-2594-4C0E-9CFB-F1FDD0F9409E}"/>
              </a:ext>
            </a:extLst>
          </p:cNvPr>
          <p:cNvSpPr>
            <a:spLocks noGrp="1"/>
          </p:cNvSpPr>
          <p:nvPr>
            <p:ph type="body" sz="quarter" idx="173" hasCustomPrompt="1"/>
          </p:nvPr>
        </p:nvSpPr>
        <p:spPr>
          <a:xfrm>
            <a:off x="5353200" y="386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6" name="Text Placeholder 11">
            <a:extLst>
              <a:ext uri="{FF2B5EF4-FFF2-40B4-BE49-F238E27FC236}">
                <a16:creationId xmlns:a16="http://schemas.microsoft.com/office/drawing/2014/main" id="{1B6B0FB9-7A74-4E6F-ADE5-EFBE5926602B}"/>
              </a:ext>
            </a:extLst>
          </p:cNvPr>
          <p:cNvSpPr>
            <a:spLocks noGrp="1"/>
          </p:cNvSpPr>
          <p:nvPr>
            <p:ph type="body" sz="quarter" idx="174" hasCustomPrompt="1"/>
          </p:nvPr>
        </p:nvSpPr>
        <p:spPr>
          <a:xfrm>
            <a:off x="5353200" y="4208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7" name="Text Placeholder 11">
            <a:extLst>
              <a:ext uri="{FF2B5EF4-FFF2-40B4-BE49-F238E27FC236}">
                <a16:creationId xmlns:a16="http://schemas.microsoft.com/office/drawing/2014/main" id="{1E5227E1-8B4D-45DB-89FD-9AA6C1114BCE}"/>
              </a:ext>
            </a:extLst>
          </p:cNvPr>
          <p:cNvSpPr>
            <a:spLocks noGrp="1"/>
          </p:cNvSpPr>
          <p:nvPr>
            <p:ph type="body" sz="quarter" idx="175" hasCustomPrompt="1"/>
          </p:nvPr>
        </p:nvSpPr>
        <p:spPr>
          <a:xfrm>
            <a:off x="5353200" y="4035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8" name="Text Placeholder 11">
            <a:extLst>
              <a:ext uri="{FF2B5EF4-FFF2-40B4-BE49-F238E27FC236}">
                <a16:creationId xmlns:a16="http://schemas.microsoft.com/office/drawing/2014/main" id="{B798577F-DF6F-45C1-AE7D-43C282300212}"/>
              </a:ext>
            </a:extLst>
          </p:cNvPr>
          <p:cNvSpPr>
            <a:spLocks noGrp="1"/>
          </p:cNvSpPr>
          <p:nvPr>
            <p:ph type="body" sz="quarter" idx="176" hasCustomPrompt="1"/>
          </p:nvPr>
        </p:nvSpPr>
        <p:spPr>
          <a:xfrm>
            <a:off x="3438000" y="36468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39" name="Text Placeholder 11">
            <a:extLst>
              <a:ext uri="{FF2B5EF4-FFF2-40B4-BE49-F238E27FC236}">
                <a16:creationId xmlns:a16="http://schemas.microsoft.com/office/drawing/2014/main" id="{9BB67A01-B3F6-4236-8002-731047454187}"/>
              </a:ext>
            </a:extLst>
          </p:cNvPr>
          <p:cNvSpPr>
            <a:spLocks noGrp="1"/>
          </p:cNvSpPr>
          <p:nvPr>
            <p:ph type="body" sz="quarter" idx="177" hasCustomPrompt="1"/>
          </p:nvPr>
        </p:nvSpPr>
        <p:spPr>
          <a:xfrm>
            <a:off x="5353200" y="36468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41" name="Text Placeholder 11">
            <a:extLst>
              <a:ext uri="{FF2B5EF4-FFF2-40B4-BE49-F238E27FC236}">
                <a16:creationId xmlns:a16="http://schemas.microsoft.com/office/drawing/2014/main" id="{1492D783-9E97-4E03-9E1F-862CE8968230}"/>
              </a:ext>
            </a:extLst>
          </p:cNvPr>
          <p:cNvSpPr>
            <a:spLocks noGrp="1"/>
          </p:cNvSpPr>
          <p:nvPr>
            <p:ph type="body" sz="quarter" idx="179" hasCustomPrompt="1"/>
          </p:nvPr>
        </p:nvSpPr>
        <p:spPr>
          <a:xfrm>
            <a:off x="6600300" y="297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2" name="Text Placeholder 11">
            <a:extLst>
              <a:ext uri="{FF2B5EF4-FFF2-40B4-BE49-F238E27FC236}">
                <a16:creationId xmlns:a16="http://schemas.microsoft.com/office/drawing/2014/main" id="{BB8972E7-31D4-453D-8A40-EDE547C4AB0D}"/>
              </a:ext>
            </a:extLst>
          </p:cNvPr>
          <p:cNvSpPr>
            <a:spLocks noGrp="1"/>
          </p:cNvSpPr>
          <p:nvPr>
            <p:ph type="body" sz="quarter" idx="180" hasCustomPrompt="1"/>
          </p:nvPr>
        </p:nvSpPr>
        <p:spPr>
          <a:xfrm>
            <a:off x="6600300" y="332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3" name="Text Placeholder 11">
            <a:extLst>
              <a:ext uri="{FF2B5EF4-FFF2-40B4-BE49-F238E27FC236}">
                <a16:creationId xmlns:a16="http://schemas.microsoft.com/office/drawing/2014/main" id="{BBA96762-43C4-435D-96A7-28C137D94316}"/>
              </a:ext>
            </a:extLst>
          </p:cNvPr>
          <p:cNvSpPr>
            <a:spLocks noGrp="1"/>
          </p:cNvSpPr>
          <p:nvPr>
            <p:ph type="body" sz="quarter" idx="181" hasCustomPrompt="1"/>
          </p:nvPr>
        </p:nvSpPr>
        <p:spPr>
          <a:xfrm>
            <a:off x="6600300" y="3150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4" name="Text Placeholder 11">
            <a:extLst>
              <a:ext uri="{FF2B5EF4-FFF2-40B4-BE49-F238E27FC236}">
                <a16:creationId xmlns:a16="http://schemas.microsoft.com/office/drawing/2014/main" id="{FD2CA5C5-73D5-4439-8106-2E28A81726B5}"/>
              </a:ext>
            </a:extLst>
          </p:cNvPr>
          <p:cNvSpPr>
            <a:spLocks noGrp="1"/>
          </p:cNvSpPr>
          <p:nvPr>
            <p:ph type="body" sz="quarter" idx="182" hasCustomPrompt="1"/>
          </p:nvPr>
        </p:nvSpPr>
        <p:spPr>
          <a:xfrm>
            <a:off x="8515500" y="297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5" name="Text Placeholder 11">
            <a:extLst>
              <a:ext uri="{FF2B5EF4-FFF2-40B4-BE49-F238E27FC236}">
                <a16:creationId xmlns:a16="http://schemas.microsoft.com/office/drawing/2014/main" id="{97D77352-2A3D-4721-AEAE-0F68534DD722}"/>
              </a:ext>
            </a:extLst>
          </p:cNvPr>
          <p:cNvSpPr>
            <a:spLocks noGrp="1"/>
          </p:cNvSpPr>
          <p:nvPr>
            <p:ph type="body" sz="quarter" idx="183" hasCustomPrompt="1"/>
          </p:nvPr>
        </p:nvSpPr>
        <p:spPr>
          <a:xfrm>
            <a:off x="8515500" y="332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6" name="Text Placeholder 11">
            <a:extLst>
              <a:ext uri="{FF2B5EF4-FFF2-40B4-BE49-F238E27FC236}">
                <a16:creationId xmlns:a16="http://schemas.microsoft.com/office/drawing/2014/main" id="{CEBB0834-0C14-4119-9A7F-3927D11AED7E}"/>
              </a:ext>
            </a:extLst>
          </p:cNvPr>
          <p:cNvSpPr>
            <a:spLocks noGrp="1"/>
          </p:cNvSpPr>
          <p:nvPr>
            <p:ph type="body" sz="quarter" idx="184" hasCustomPrompt="1"/>
          </p:nvPr>
        </p:nvSpPr>
        <p:spPr>
          <a:xfrm>
            <a:off x="8515500" y="3150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7" name="Text Placeholder 11">
            <a:extLst>
              <a:ext uri="{FF2B5EF4-FFF2-40B4-BE49-F238E27FC236}">
                <a16:creationId xmlns:a16="http://schemas.microsoft.com/office/drawing/2014/main" id="{56F332A4-A947-419F-8614-97ACCADA423C}"/>
              </a:ext>
            </a:extLst>
          </p:cNvPr>
          <p:cNvSpPr>
            <a:spLocks noGrp="1"/>
          </p:cNvSpPr>
          <p:nvPr>
            <p:ph type="body" sz="quarter" idx="185" hasCustomPrompt="1"/>
          </p:nvPr>
        </p:nvSpPr>
        <p:spPr>
          <a:xfrm>
            <a:off x="6600300" y="27612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48" name="Text Placeholder 11">
            <a:extLst>
              <a:ext uri="{FF2B5EF4-FFF2-40B4-BE49-F238E27FC236}">
                <a16:creationId xmlns:a16="http://schemas.microsoft.com/office/drawing/2014/main" id="{F00163B6-759B-47A6-A776-B487957C91FE}"/>
              </a:ext>
            </a:extLst>
          </p:cNvPr>
          <p:cNvSpPr>
            <a:spLocks noGrp="1"/>
          </p:cNvSpPr>
          <p:nvPr>
            <p:ph type="body" sz="quarter" idx="186" hasCustomPrompt="1"/>
          </p:nvPr>
        </p:nvSpPr>
        <p:spPr>
          <a:xfrm>
            <a:off x="8515500" y="27612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grpSp>
        <p:nvGrpSpPr>
          <p:cNvPr id="74" name="Group 73">
            <a:extLst>
              <a:ext uri="{FF2B5EF4-FFF2-40B4-BE49-F238E27FC236}">
                <a16:creationId xmlns:a16="http://schemas.microsoft.com/office/drawing/2014/main" id="{4D42BF0D-C62B-4E93-9523-C8E2DD98367C}"/>
              </a:ext>
            </a:extLst>
          </p:cNvPr>
          <p:cNvGrpSpPr/>
          <p:nvPr userDrawn="1"/>
        </p:nvGrpSpPr>
        <p:grpSpPr>
          <a:xfrm>
            <a:off x="323850" y="233362"/>
            <a:ext cx="321261" cy="522316"/>
            <a:chOff x="-3513606" y="270529"/>
            <a:chExt cx="1671638" cy="2717801"/>
          </a:xfrm>
        </p:grpSpPr>
        <p:sp>
          <p:nvSpPr>
            <p:cNvPr id="75" name="Freeform 5">
              <a:extLst>
                <a:ext uri="{FF2B5EF4-FFF2-40B4-BE49-F238E27FC236}">
                  <a16:creationId xmlns:a16="http://schemas.microsoft.com/office/drawing/2014/main" id="{6DB8D7D7-9000-4DFC-8E2B-B25346247A2D}"/>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76" name="Freeform 6">
              <a:extLst>
                <a:ext uri="{FF2B5EF4-FFF2-40B4-BE49-F238E27FC236}">
                  <a16:creationId xmlns:a16="http://schemas.microsoft.com/office/drawing/2014/main" id="{2D875534-3349-41F0-8262-D3A9FBB4452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77" name="Freeform 7">
              <a:extLst>
                <a:ext uri="{FF2B5EF4-FFF2-40B4-BE49-F238E27FC236}">
                  <a16:creationId xmlns:a16="http://schemas.microsoft.com/office/drawing/2014/main" id="{849F985C-220C-4BAC-9BDF-BC52E26E24E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4958336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mage and Text Grid - Colb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27B6D34C-C448-424C-BDB4-6418364748F8}"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42513865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mage and Text Grid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9B0E38EC-2CE7-4F38-9F02-03ADBD117DAD}"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12461118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mage and Text Grid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75373887-F961-41AF-A4CF-E3FD15C14527}"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1653198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B56A04C-E4A5-40F3-9668-78022E96CBAE}"/>
              </a:ext>
            </a:extLst>
          </p:cNvPr>
          <p:cNvSpPr>
            <a:spLocks noGrp="1"/>
          </p:cNvSpPr>
          <p:nvPr>
            <p:ph type="media" sz="quarter" idx="13" hasCustomPrompt="1"/>
          </p:nvPr>
        </p:nvSpPr>
        <p:spPr>
          <a:xfrm>
            <a:off x="0" y="0"/>
            <a:ext cx="9144000" cy="5143500"/>
          </a:xfrm>
          <a:solidFill>
            <a:srgbClr val="8A8A8F"/>
          </a:solidFill>
        </p:spPr>
        <p:txBody>
          <a:bodyPr bIns="648000" anchor="ctr"/>
          <a:lstStyle>
            <a:lvl1pPr algn="ctr">
              <a:defRPr>
                <a:solidFill>
                  <a:schemeClr val="bg1"/>
                </a:solidFill>
              </a:defRPr>
            </a:lvl1pPr>
          </a:lstStyle>
          <a:p>
            <a:r>
              <a:rPr lang="en-GB" dirty="0"/>
              <a:t>Insert video by clicking the icon</a:t>
            </a:r>
          </a:p>
        </p:txBody>
      </p:sp>
      <p:sp>
        <p:nvSpPr>
          <p:cNvPr id="3" name="Date Placeholder 2">
            <a:extLst>
              <a:ext uri="{FF2B5EF4-FFF2-40B4-BE49-F238E27FC236}">
                <a16:creationId xmlns:a16="http://schemas.microsoft.com/office/drawing/2014/main" id="{E93B564F-1708-4BB9-BF64-438486BE9ACE}"/>
              </a:ext>
            </a:extLst>
          </p:cNvPr>
          <p:cNvSpPr>
            <a:spLocks noGrp="1"/>
          </p:cNvSpPr>
          <p:nvPr>
            <p:ph type="dt" sz="half" idx="10"/>
          </p:nvPr>
        </p:nvSpPr>
        <p:spPr/>
        <p:txBody>
          <a:bodyPr/>
          <a:lstStyle>
            <a:lvl1pPr>
              <a:defRPr>
                <a:solidFill>
                  <a:schemeClr val="bg1"/>
                </a:solidFill>
              </a:defRPr>
            </a:lvl1pPr>
          </a:lstStyle>
          <a:p>
            <a:fld id="{C1E1909F-C778-4FEF-94E1-7C8F675D93FA}"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A95DCC5B-4086-4ACA-91D6-0287B376A576}"/>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9E7C3A86-C141-4976-908C-C4C78B7C47FA}"/>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1577653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lte, Subtitle &amp;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7BD6F0-E65B-40FB-A6B0-99AADA93DD53}"/>
              </a:ext>
            </a:extLst>
          </p:cNvPr>
          <p:cNvSpPr/>
          <p:nvPr userDrawn="1"/>
        </p:nvSpPr>
        <p:spPr>
          <a:xfrm>
            <a:off x="2268538" y="0"/>
            <a:ext cx="687546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7E1E0BB1-14CD-4110-8446-A161FC1E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0F3C3D-8F9E-4BFB-8978-75648D7AA827}"/>
              </a:ext>
            </a:extLst>
          </p:cNvPr>
          <p:cNvSpPr>
            <a:spLocks noGrp="1"/>
          </p:cNvSpPr>
          <p:nvPr>
            <p:ph type="dt" sz="half" idx="10"/>
          </p:nvPr>
        </p:nvSpPr>
        <p:spPr/>
        <p:txBody>
          <a:bodyPr/>
          <a:lstStyle>
            <a:lvl1pPr>
              <a:defRPr>
                <a:solidFill>
                  <a:schemeClr val="bg1"/>
                </a:solidFill>
              </a:defRPr>
            </a:lvl1pPr>
          </a:lstStyle>
          <a:p>
            <a:fld id="{66534A35-60E8-46E7-A7D8-10D9D26A7EB1}"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D2B9991A-4B1A-43A7-8F6E-C0B41E40B296}"/>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DAB65A3A-2EF3-4EB5-8345-0CA07D459B1F}"/>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0A7910FC-12D1-4882-A085-8E9EEA95DCA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51947A44-802F-4BE4-AC21-8DC658773789}"/>
              </a:ext>
            </a:extLst>
          </p:cNvPr>
          <p:cNvSpPr>
            <a:spLocks noGrp="1"/>
          </p:cNvSpPr>
          <p:nvPr>
            <p:ph type="body" sz="quarter" idx="43" hasCustomPrompt="1"/>
          </p:nvPr>
        </p:nvSpPr>
        <p:spPr>
          <a:xfrm>
            <a:off x="2735263" y="987424"/>
            <a:ext cx="6084887" cy="3062575"/>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1" name="Text Placeholder 10">
            <a:extLst>
              <a:ext uri="{FF2B5EF4-FFF2-40B4-BE49-F238E27FC236}">
                <a16:creationId xmlns:a16="http://schemas.microsoft.com/office/drawing/2014/main" id="{6184FE39-5C2E-4DB0-9003-91E27BF84B6E}"/>
              </a:ext>
            </a:extLst>
          </p:cNvPr>
          <p:cNvSpPr>
            <a:spLocks noGrp="1"/>
          </p:cNvSpPr>
          <p:nvPr>
            <p:ph type="body" sz="quarter" idx="44" hasCustomPrompt="1"/>
          </p:nvPr>
        </p:nvSpPr>
        <p:spPr>
          <a:xfrm>
            <a:off x="2735263" y="4208463"/>
            <a:ext cx="6084887" cy="415925"/>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Tree>
    <p:extLst>
      <p:ext uri="{BB962C8B-B14F-4D97-AF65-F5344CB8AC3E}">
        <p14:creationId xmlns:p14="http://schemas.microsoft.com/office/powerpoint/2010/main" val="32041460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ubtitle &amp; quot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7BD6F0-E65B-40FB-A6B0-99AADA93DD53}"/>
              </a:ext>
            </a:extLst>
          </p:cNvPr>
          <p:cNvSpPr/>
          <p:nvPr userDrawn="1"/>
        </p:nvSpPr>
        <p:spPr>
          <a:xfrm>
            <a:off x="2268538" y="0"/>
            <a:ext cx="6875462" cy="303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7E1E0BB1-14CD-4110-8446-A161FC1E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0F3C3D-8F9E-4BFB-8978-75648D7AA827}"/>
              </a:ext>
            </a:extLst>
          </p:cNvPr>
          <p:cNvSpPr>
            <a:spLocks noGrp="1"/>
          </p:cNvSpPr>
          <p:nvPr>
            <p:ph type="dt" sz="half" idx="10"/>
          </p:nvPr>
        </p:nvSpPr>
        <p:spPr/>
        <p:txBody>
          <a:bodyPr/>
          <a:lstStyle>
            <a:lvl1pPr>
              <a:defRPr>
                <a:solidFill>
                  <a:srgbClr val="666666"/>
                </a:solidFill>
              </a:defRPr>
            </a:lvl1pPr>
          </a:lstStyle>
          <a:p>
            <a:fld id="{03D22873-FEDF-4E03-9261-1AE6C29EFBB3}" type="datetime1">
              <a:rPr lang="en-US" smtClean="0"/>
              <a:pPr/>
              <a:t>5/25/2023</a:t>
            </a:fld>
            <a:endParaRPr dirty="0"/>
          </a:p>
        </p:txBody>
      </p:sp>
      <p:sp>
        <p:nvSpPr>
          <p:cNvPr id="4" name="Footer Placeholder 3">
            <a:extLst>
              <a:ext uri="{FF2B5EF4-FFF2-40B4-BE49-F238E27FC236}">
                <a16:creationId xmlns:a16="http://schemas.microsoft.com/office/drawing/2014/main" id="{D2B9991A-4B1A-43A7-8F6E-C0B41E40B296}"/>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DAB65A3A-2EF3-4EB5-8345-0CA07D459B1F}"/>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0A7910FC-12D1-4882-A085-8E9EEA95DCA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51947A44-802F-4BE4-AC21-8DC658773789}"/>
              </a:ext>
            </a:extLst>
          </p:cNvPr>
          <p:cNvSpPr>
            <a:spLocks noGrp="1"/>
          </p:cNvSpPr>
          <p:nvPr>
            <p:ph type="body" sz="quarter" idx="43" hasCustomPrompt="1"/>
          </p:nvPr>
        </p:nvSpPr>
        <p:spPr>
          <a:xfrm>
            <a:off x="2735263" y="987424"/>
            <a:ext cx="6084887" cy="10800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1" name="Text Placeholder 10">
            <a:extLst>
              <a:ext uri="{FF2B5EF4-FFF2-40B4-BE49-F238E27FC236}">
                <a16:creationId xmlns:a16="http://schemas.microsoft.com/office/drawing/2014/main" id="{6184FE39-5C2E-4DB0-9003-91E27BF84B6E}"/>
              </a:ext>
            </a:extLst>
          </p:cNvPr>
          <p:cNvSpPr>
            <a:spLocks noGrp="1"/>
          </p:cNvSpPr>
          <p:nvPr>
            <p:ph type="body" sz="quarter" idx="44" hasCustomPrompt="1"/>
          </p:nvPr>
        </p:nvSpPr>
        <p:spPr>
          <a:xfrm>
            <a:off x="2735263" y="2181358"/>
            <a:ext cx="6084887" cy="604800"/>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
        <p:nvSpPr>
          <p:cNvPr id="10" name="Text Placeholder 9">
            <a:extLst>
              <a:ext uri="{FF2B5EF4-FFF2-40B4-BE49-F238E27FC236}">
                <a16:creationId xmlns:a16="http://schemas.microsoft.com/office/drawing/2014/main" id="{588C8987-4131-4FBB-8271-0CDDA04E9FCB}"/>
              </a:ext>
            </a:extLst>
          </p:cNvPr>
          <p:cNvSpPr>
            <a:spLocks noGrp="1"/>
          </p:cNvSpPr>
          <p:nvPr>
            <p:ph type="body" sz="quarter" idx="45" hasCustomPrompt="1"/>
          </p:nvPr>
        </p:nvSpPr>
        <p:spPr>
          <a:xfrm>
            <a:off x="2735263" y="3227388"/>
            <a:ext cx="6084887" cy="651600"/>
          </a:xfrm>
        </p:spPr>
        <p:txBody>
          <a:bodyPr>
            <a:normAutofit/>
          </a:bodyPr>
          <a:lstStyle>
            <a:lvl1pPr>
              <a:defRPr sz="2000">
                <a:solidFill>
                  <a:schemeClr val="bg2"/>
                </a:solidFill>
                <a:latin typeface="+mj-lt"/>
              </a:defRPr>
            </a:lvl1pPr>
            <a:lvl2pPr marL="0" indent="0">
              <a:buNone/>
              <a:defRPr/>
            </a:lvl2pPr>
          </a:lstStyle>
          <a:p>
            <a:pPr lvl="0"/>
            <a:r>
              <a:rPr lang="en-US" dirty="0"/>
              <a:t>Emphasis or quote with description</a:t>
            </a:r>
          </a:p>
        </p:txBody>
      </p:sp>
      <p:sp>
        <p:nvSpPr>
          <p:cNvPr id="13" name="Text Placeholder 12">
            <a:extLst>
              <a:ext uri="{FF2B5EF4-FFF2-40B4-BE49-F238E27FC236}">
                <a16:creationId xmlns:a16="http://schemas.microsoft.com/office/drawing/2014/main" id="{81498733-E174-4064-9AD2-1D795DD92490}"/>
              </a:ext>
            </a:extLst>
          </p:cNvPr>
          <p:cNvSpPr>
            <a:spLocks noGrp="1"/>
          </p:cNvSpPr>
          <p:nvPr>
            <p:ph type="body" sz="quarter" idx="46" hasCustomPrompt="1"/>
          </p:nvPr>
        </p:nvSpPr>
        <p:spPr>
          <a:xfrm>
            <a:off x="2735263" y="3985200"/>
            <a:ext cx="6084887" cy="604800"/>
          </a:xfrm>
        </p:spPr>
        <p:txBody>
          <a:bodyPr>
            <a:normAutofit/>
          </a:bodyPr>
          <a:lstStyle>
            <a:lvl1pPr>
              <a:defRPr sz="1200">
                <a:solidFill>
                  <a:schemeClr val="tx2"/>
                </a:solidFill>
              </a:defRPr>
            </a:lvl1pPr>
          </a:lstStyle>
          <a:p>
            <a:pPr lvl="0"/>
            <a:r>
              <a:rPr lang="en-US" dirty="0" err="1"/>
              <a:t>Attributee</a:t>
            </a:r>
            <a:r>
              <a:rPr lang="en-US" dirty="0"/>
              <a:t>/ source</a:t>
            </a:r>
          </a:p>
        </p:txBody>
      </p:sp>
    </p:spTree>
    <p:extLst>
      <p:ext uri="{BB962C8B-B14F-4D97-AF65-F5344CB8AC3E}">
        <p14:creationId xmlns:p14="http://schemas.microsoft.com/office/powerpoint/2010/main" val="20661196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otes &amp; Statement - Tw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8BA6D-E7C8-4EE9-B3A0-67F6392EEA0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a:extLst>
              <a:ext uri="{FF2B5EF4-FFF2-40B4-BE49-F238E27FC236}">
                <a16:creationId xmlns:a16="http://schemas.microsoft.com/office/drawing/2014/main" id="{EB8D397C-A84F-4549-B3BE-7BDB0C55426B}"/>
              </a:ext>
            </a:extLst>
          </p:cNvPr>
          <p:cNvSpPr/>
          <p:nvPr userDrawn="1"/>
        </p:nvSpPr>
        <p:spPr>
          <a:xfrm>
            <a:off x="0" y="0"/>
            <a:ext cx="9144000" cy="3074796"/>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2ABC80C2-2E6C-41EC-BE2A-1E46F50519B5}"/>
              </a:ext>
            </a:extLst>
          </p:cNvPr>
          <p:cNvSpPr>
            <a:spLocks noGrp="1"/>
          </p:cNvSpPr>
          <p:nvPr userDrawn="1">
            <p:ph type="dt" sz="half" idx="10"/>
          </p:nvPr>
        </p:nvSpPr>
        <p:spPr/>
        <p:txBody>
          <a:bodyPr/>
          <a:lstStyle/>
          <a:p>
            <a:fld id="{FCAD8447-4921-4AEB-86DE-C4A04A300150}" type="datetime1">
              <a:rPr lang="en-US"/>
              <a:pPr/>
              <a:t>5/25/2023</a:t>
            </a:fld>
            <a:endParaRPr dirty="0"/>
          </a:p>
        </p:txBody>
      </p:sp>
      <p:sp>
        <p:nvSpPr>
          <p:cNvPr id="4" name="Footer Placeholder 3">
            <a:extLst>
              <a:ext uri="{FF2B5EF4-FFF2-40B4-BE49-F238E27FC236}">
                <a16:creationId xmlns:a16="http://schemas.microsoft.com/office/drawing/2014/main" id="{7A069E08-386A-42EE-8383-8D69F6273331}"/>
              </a:ext>
            </a:extLst>
          </p:cNvPr>
          <p:cNvSpPr>
            <a:spLocks noGrp="1"/>
          </p:cNvSpPr>
          <p:nvPr userDrawn="1">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36AED9DA-7609-4503-A270-4035D41ABEB7}"/>
              </a:ext>
            </a:extLst>
          </p:cNvPr>
          <p:cNvSpPr>
            <a:spLocks noGrp="1"/>
          </p:cNvSpPr>
          <p:nvPr userDrawn="1">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grpSp>
        <p:nvGrpSpPr>
          <p:cNvPr id="13" name="Group 12">
            <a:extLst>
              <a:ext uri="{FF2B5EF4-FFF2-40B4-BE49-F238E27FC236}">
                <a16:creationId xmlns:a16="http://schemas.microsoft.com/office/drawing/2014/main" id="{AA86BA5B-4B75-4231-B686-A651862D3AB4}"/>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BC0B0430-F24C-4066-A90B-04C0DD206798}"/>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6">
              <a:extLst>
                <a:ext uri="{FF2B5EF4-FFF2-40B4-BE49-F238E27FC236}">
                  <a16:creationId xmlns:a16="http://schemas.microsoft.com/office/drawing/2014/main" id="{9DBD8CFE-09C7-4998-80DB-FA08CB58AA22}"/>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7">
              <a:extLst>
                <a:ext uri="{FF2B5EF4-FFF2-40B4-BE49-F238E27FC236}">
                  <a16:creationId xmlns:a16="http://schemas.microsoft.com/office/drawing/2014/main" id="{7AC41625-4DEF-4980-B58A-57B060BE30DE}"/>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8" name="Text Placeholder 17">
            <a:extLst>
              <a:ext uri="{FF2B5EF4-FFF2-40B4-BE49-F238E27FC236}">
                <a16:creationId xmlns:a16="http://schemas.microsoft.com/office/drawing/2014/main" id="{626B1602-E7F5-4CA8-BD50-1B77547A9ECE}"/>
              </a:ext>
            </a:extLst>
          </p:cNvPr>
          <p:cNvSpPr>
            <a:spLocks noGrp="1"/>
          </p:cNvSpPr>
          <p:nvPr>
            <p:ph type="body" sz="quarter" idx="13" hasCustomPrompt="1"/>
          </p:nvPr>
        </p:nvSpPr>
        <p:spPr>
          <a:xfrm>
            <a:off x="1530000" y="987425"/>
            <a:ext cx="6084000" cy="10800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9" name="Text Placeholder 10">
            <a:extLst>
              <a:ext uri="{FF2B5EF4-FFF2-40B4-BE49-F238E27FC236}">
                <a16:creationId xmlns:a16="http://schemas.microsoft.com/office/drawing/2014/main" id="{1309D30E-C228-4845-AFCC-25E3BF6D9626}"/>
              </a:ext>
            </a:extLst>
          </p:cNvPr>
          <p:cNvSpPr>
            <a:spLocks noGrp="1"/>
          </p:cNvSpPr>
          <p:nvPr>
            <p:ph type="body" sz="quarter" idx="44" hasCustomPrompt="1"/>
          </p:nvPr>
        </p:nvSpPr>
        <p:spPr>
          <a:xfrm>
            <a:off x="1530000" y="2163600"/>
            <a:ext cx="6084887" cy="604800"/>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
        <p:nvSpPr>
          <p:cNvPr id="21" name="Text Placeholder 20">
            <a:extLst>
              <a:ext uri="{FF2B5EF4-FFF2-40B4-BE49-F238E27FC236}">
                <a16:creationId xmlns:a16="http://schemas.microsoft.com/office/drawing/2014/main" id="{87C35724-695E-4AEA-B299-D849E06730E6}"/>
              </a:ext>
            </a:extLst>
          </p:cNvPr>
          <p:cNvSpPr>
            <a:spLocks noGrp="1"/>
          </p:cNvSpPr>
          <p:nvPr>
            <p:ph type="body" sz="quarter" idx="45" hasCustomPrompt="1"/>
          </p:nvPr>
        </p:nvSpPr>
        <p:spPr>
          <a:xfrm>
            <a:off x="1530000" y="3236400"/>
            <a:ext cx="6084000" cy="651600"/>
          </a:xfrm>
        </p:spPr>
        <p:txBody>
          <a:bodyPr>
            <a:normAutofit/>
          </a:bodyPr>
          <a:lstStyle>
            <a:lvl1pPr>
              <a:defRPr sz="2000">
                <a:solidFill>
                  <a:schemeClr val="bg2"/>
                </a:solidFill>
                <a:latin typeface="+mj-lt"/>
              </a:defRPr>
            </a:lvl1pPr>
            <a:lvl2pPr marL="0" indent="0">
              <a:buNone/>
              <a:defRPr/>
            </a:lvl2pPr>
          </a:lstStyle>
          <a:p>
            <a:pPr lvl="0"/>
            <a:r>
              <a:rPr lang="en-US" dirty="0"/>
              <a:t>Emphasis or quote with description</a:t>
            </a:r>
          </a:p>
        </p:txBody>
      </p:sp>
      <p:sp>
        <p:nvSpPr>
          <p:cNvPr id="23" name="Text Placeholder 22">
            <a:extLst>
              <a:ext uri="{FF2B5EF4-FFF2-40B4-BE49-F238E27FC236}">
                <a16:creationId xmlns:a16="http://schemas.microsoft.com/office/drawing/2014/main" id="{3DFE1746-274F-42F4-BF60-08561130DC47}"/>
              </a:ext>
            </a:extLst>
          </p:cNvPr>
          <p:cNvSpPr>
            <a:spLocks noGrp="1"/>
          </p:cNvSpPr>
          <p:nvPr>
            <p:ph type="body" sz="quarter" idx="46" hasCustomPrompt="1"/>
          </p:nvPr>
        </p:nvSpPr>
        <p:spPr>
          <a:xfrm>
            <a:off x="1530000" y="3985200"/>
            <a:ext cx="6084000" cy="604800"/>
          </a:xfrm>
        </p:spPr>
        <p:txBody>
          <a:bodyPr>
            <a:normAutofit/>
          </a:bodyPr>
          <a:lstStyle>
            <a:lvl1pPr>
              <a:defRPr sz="1200">
                <a:solidFill>
                  <a:srgbClr val="4F98FF"/>
                </a:solidFill>
              </a:defRPr>
            </a:lvl1pPr>
            <a:lvl2pPr marL="0" indent="0">
              <a:buNone/>
              <a:defRPr/>
            </a:lvl2pPr>
          </a:lstStyle>
          <a:p>
            <a:pPr lvl="0"/>
            <a:r>
              <a:rPr lang="en-US" dirty="0" err="1"/>
              <a:t>Attributee</a:t>
            </a:r>
            <a:r>
              <a:rPr lang="en-US" dirty="0"/>
              <a:t>/ source</a:t>
            </a:r>
          </a:p>
        </p:txBody>
      </p:sp>
    </p:spTree>
    <p:extLst>
      <p:ext uri="{BB962C8B-B14F-4D97-AF65-F5344CB8AC3E}">
        <p14:creationId xmlns:p14="http://schemas.microsoft.com/office/powerpoint/2010/main" val="37715475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lue Layout - Tilte an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5EBFE-964E-4DA8-81BB-6F0601C086E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Rectangle 6">
            <a:extLst>
              <a:ext uri="{FF2B5EF4-FFF2-40B4-BE49-F238E27FC236}">
                <a16:creationId xmlns:a16="http://schemas.microsoft.com/office/drawing/2014/main" id="{44D45039-F903-4574-A6B7-8457F81F6953}"/>
              </a:ext>
            </a:extLst>
          </p:cNvPr>
          <p:cNvSpPr/>
          <p:nvPr userDrawn="1"/>
        </p:nvSpPr>
        <p:spPr>
          <a:xfrm>
            <a:off x="1" y="0"/>
            <a:ext cx="9144000" cy="4048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F7D9EBB6-6E60-4CA5-8357-6D7EC52AA61A}"/>
              </a:ext>
            </a:extLst>
          </p:cNvPr>
          <p:cNvSpPr>
            <a:spLocks noGrp="1"/>
          </p:cNvSpPr>
          <p:nvPr>
            <p:ph type="dt" sz="half" idx="10"/>
          </p:nvPr>
        </p:nvSpPr>
        <p:spPr/>
        <p:txBody>
          <a:bodyPr/>
          <a:lstStyle/>
          <a:p>
            <a:fld id="{929A23C0-C451-4217-82E8-A0A67352D97F}" type="datetime1">
              <a:rPr lang="en-US"/>
              <a:pPr/>
              <a:t>5/25/2023</a:t>
            </a:fld>
            <a:endParaRPr dirty="0"/>
          </a:p>
        </p:txBody>
      </p:sp>
      <p:sp>
        <p:nvSpPr>
          <p:cNvPr id="4" name="Footer Placeholder 3">
            <a:extLst>
              <a:ext uri="{FF2B5EF4-FFF2-40B4-BE49-F238E27FC236}">
                <a16:creationId xmlns:a16="http://schemas.microsoft.com/office/drawing/2014/main" id="{67A3AD2E-41EE-4067-A845-2F32AB57CB23}"/>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F2175720-87E1-4F51-95F1-F7561C7A5292}"/>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9" name="Text Placeholder 8">
            <a:extLst>
              <a:ext uri="{FF2B5EF4-FFF2-40B4-BE49-F238E27FC236}">
                <a16:creationId xmlns:a16="http://schemas.microsoft.com/office/drawing/2014/main" id="{6D0FB40C-46FA-4EF4-B44D-AAC36CFA989F}"/>
              </a:ext>
            </a:extLst>
          </p:cNvPr>
          <p:cNvSpPr>
            <a:spLocks noGrp="1"/>
          </p:cNvSpPr>
          <p:nvPr>
            <p:ph type="body" sz="quarter" idx="13" hasCustomPrompt="1"/>
          </p:nvPr>
        </p:nvSpPr>
        <p:spPr>
          <a:xfrm>
            <a:off x="324000" y="3247200"/>
            <a:ext cx="1069200" cy="615600"/>
          </a:xfrm>
        </p:spPr>
        <p:txBody>
          <a:bodyPr/>
          <a:lstStyle>
            <a:lvl1pPr>
              <a:defRPr sz="800">
                <a:solidFill>
                  <a:schemeClr val="bg1"/>
                </a:solidFill>
              </a:defRPr>
            </a:lvl1pPr>
            <a:lvl2pPr marL="0" indent="0">
              <a:buNone/>
              <a:defRPr>
                <a:solidFill>
                  <a:schemeClr val="bg1"/>
                </a:solidFill>
              </a:defRPr>
            </a:lvl2pPr>
          </a:lstStyle>
          <a:p>
            <a:pPr lvl="0"/>
            <a:r>
              <a:rPr lang="en-US" dirty="0"/>
              <a:t>Country name</a:t>
            </a:r>
          </a:p>
          <a:p>
            <a:pPr lvl="1"/>
            <a:endParaRPr lang="en-GB" dirty="0"/>
          </a:p>
        </p:txBody>
      </p:sp>
      <p:sp>
        <p:nvSpPr>
          <p:cNvPr id="11" name="Text Placeholder 10">
            <a:extLst>
              <a:ext uri="{FF2B5EF4-FFF2-40B4-BE49-F238E27FC236}">
                <a16:creationId xmlns:a16="http://schemas.microsoft.com/office/drawing/2014/main" id="{2F26D659-2D09-4BBD-98E2-9893B3A2F8AC}"/>
              </a:ext>
            </a:extLst>
          </p:cNvPr>
          <p:cNvSpPr>
            <a:spLocks noGrp="1"/>
          </p:cNvSpPr>
          <p:nvPr>
            <p:ph type="body" sz="quarter" idx="14"/>
          </p:nvPr>
        </p:nvSpPr>
        <p:spPr>
          <a:xfrm>
            <a:off x="316800" y="4291200"/>
            <a:ext cx="4161600" cy="331200"/>
          </a:xfrm>
        </p:spPr>
        <p:txBody>
          <a:bodyPr>
            <a:normAutofit/>
          </a:bodyPr>
          <a:lstStyle>
            <a:lvl1pPr>
              <a:defRPr sz="1600">
                <a:solidFill>
                  <a:schemeClr val="tx2"/>
                </a:solidFill>
                <a:latin typeface="+mj-lt"/>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EF5C680C-3812-4D9D-AF47-92E6645B5695}"/>
              </a:ext>
            </a:extLst>
          </p:cNvPr>
          <p:cNvSpPr>
            <a:spLocks noGrp="1"/>
          </p:cNvSpPr>
          <p:nvPr>
            <p:ph type="body" sz="quarter" idx="15" hasCustomPrompt="1"/>
          </p:nvPr>
        </p:nvSpPr>
        <p:spPr>
          <a:xfrm>
            <a:off x="4629600" y="4291200"/>
            <a:ext cx="4194000" cy="331200"/>
          </a:xfrm>
        </p:spPr>
        <p:txBody>
          <a:bodyPr>
            <a:normAutofit/>
          </a:bodyPr>
          <a:lstStyle>
            <a:lvl1pPr>
              <a:defRPr sz="1200"/>
            </a:lvl1pPr>
            <a:lvl2pPr marL="0" indent="0">
              <a:buNone/>
              <a:defRPr/>
            </a:lvl2pPr>
          </a:lstStyle>
          <a:p>
            <a:pPr lvl="0"/>
            <a:r>
              <a:rPr lang="en-US" dirty="0"/>
              <a:t>Body text</a:t>
            </a:r>
          </a:p>
        </p:txBody>
      </p:sp>
      <p:grpSp>
        <p:nvGrpSpPr>
          <p:cNvPr id="14" name="Group 13">
            <a:extLst>
              <a:ext uri="{FF2B5EF4-FFF2-40B4-BE49-F238E27FC236}">
                <a16:creationId xmlns:a16="http://schemas.microsoft.com/office/drawing/2014/main" id="{2C9C2E2C-4AC0-454F-8514-695EA6A7FBBA}"/>
              </a:ext>
            </a:extLst>
          </p:cNvPr>
          <p:cNvGrpSpPr/>
          <p:nvPr userDrawn="1"/>
        </p:nvGrpSpPr>
        <p:grpSpPr>
          <a:xfrm>
            <a:off x="323850" y="233362"/>
            <a:ext cx="321261" cy="522316"/>
            <a:chOff x="-3513606" y="270529"/>
            <a:chExt cx="1671638" cy="2717801"/>
          </a:xfrm>
        </p:grpSpPr>
        <p:sp>
          <p:nvSpPr>
            <p:cNvPr id="15" name="Freeform 5">
              <a:extLst>
                <a:ext uri="{FF2B5EF4-FFF2-40B4-BE49-F238E27FC236}">
                  <a16:creationId xmlns:a16="http://schemas.microsoft.com/office/drawing/2014/main" id="{4C1EBBA6-B034-40EE-A81D-2F7C9B4F936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6">
              <a:extLst>
                <a:ext uri="{FF2B5EF4-FFF2-40B4-BE49-F238E27FC236}">
                  <a16:creationId xmlns:a16="http://schemas.microsoft.com/office/drawing/2014/main" id="{EC515800-A036-4FCB-8379-575343898279}"/>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Freeform 7">
              <a:extLst>
                <a:ext uri="{FF2B5EF4-FFF2-40B4-BE49-F238E27FC236}">
                  <a16:creationId xmlns:a16="http://schemas.microsoft.com/office/drawing/2014/main" id="{CB06EC39-8955-41EC-84B0-CF61EBAC80E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39197059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Quote &amp;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7DC009-70F6-4F24-9A70-D8783A7F9A2F}"/>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Date Placeholder 2">
            <a:extLst>
              <a:ext uri="{FF2B5EF4-FFF2-40B4-BE49-F238E27FC236}">
                <a16:creationId xmlns:a16="http://schemas.microsoft.com/office/drawing/2014/main" id="{FE42DB91-F56E-44CE-95AC-6C9B5FB8D752}"/>
              </a:ext>
            </a:extLst>
          </p:cNvPr>
          <p:cNvSpPr>
            <a:spLocks noGrp="1"/>
          </p:cNvSpPr>
          <p:nvPr>
            <p:ph type="dt" sz="half" idx="10"/>
          </p:nvPr>
        </p:nvSpPr>
        <p:spPr/>
        <p:txBody>
          <a:bodyPr/>
          <a:lstStyle>
            <a:lvl1pPr>
              <a:defRPr>
                <a:solidFill>
                  <a:schemeClr val="bg1"/>
                </a:solidFill>
              </a:defRPr>
            </a:lvl1pPr>
          </a:lstStyle>
          <a:p>
            <a:fld id="{ECBD39E8-9075-4D09-BCE0-FCCE69511DB1}"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13A82683-CCED-4B80-AB8A-FFAACD49775F}"/>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E9983FAC-3460-47FC-A354-50D4574E33C0}"/>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7" name="Group 6">
            <a:extLst>
              <a:ext uri="{FF2B5EF4-FFF2-40B4-BE49-F238E27FC236}">
                <a16:creationId xmlns:a16="http://schemas.microsoft.com/office/drawing/2014/main" id="{E6F42FAA-6884-4BFE-86BF-2484EA2F889F}"/>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7F9AC876-1F45-498B-9845-3EA7264F701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7046A8F9-7E6E-43CD-991F-2B2620914B88}"/>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9C18856-9203-490C-BFB1-AF3CEA0A274B}"/>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1" name="Text Placeholder 8">
            <a:extLst>
              <a:ext uri="{FF2B5EF4-FFF2-40B4-BE49-F238E27FC236}">
                <a16:creationId xmlns:a16="http://schemas.microsoft.com/office/drawing/2014/main" id="{5FFEC487-41AD-4CDB-8179-89EEC7B85F45}"/>
              </a:ext>
            </a:extLst>
          </p:cNvPr>
          <p:cNvSpPr>
            <a:spLocks noGrp="1"/>
          </p:cNvSpPr>
          <p:nvPr>
            <p:ph type="body" sz="quarter" idx="43" hasCustomPrompt="1"/>
          </p:nvPr>
        </p:nvSpPr>
        <p:spPr>
          <a:xfrm>
            <a:off x="2735263" y="987424"/>
            <a:ext cx="6084887" cy="23832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2" name="Text Placeholder 10">
            <a:extLst>
              <a:ext uri="{FF2B5EF4-FFF2-40B4-BE49-F238E27FC236}">
                <a16:creationId xmlns:a16="http://schemas.microsoft.com/office/drawing/2014/main" id="{4CE5A45B-CB90-430B-AF44-54A22E1DE44A}"/>
              </a:ext>
            </a:extLst>
          </p:cNvPr>
          <p:cNvSpPr>
            <a:spLocks noGrp="1"/>
          </p:cNvSpPr>
          <p:nvPr>
            <p:ph type="body" sz="quarter" idx="44" hasCustomPrompt="1"/>
          </p:nvPr>
        </p:nvSpPr>
        <p:spPr>
          <a:xfrm>
            <a:off x="2735263" y="3628800"/>
            <a:ext cx="6084887" cy="415925"/>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Tree>
    <p:extLst>
      <p:ext uri="{BB962C8B-B14F-4D97-AF65-F5344CB8AC3E}">
        <p14:creationId xmlns:p14="http://schemas.microsoft.com/office/powerpoint/2010/main" val="836955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p, Q&amp;A ">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5EBFE-964E-4DA8-81BB-6F0601C086E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Rectangle 6">
            <a:extLst>
              <a:ext uri="{FF2B5EF4-FFF2-40B4-BE49-F238E27FC236}">
                <a16:creationId xmlns:a16="http://schemas.microsoft.com/office/drawing/2014/main" id="{44D45039-F903-4574-A6B7-8457F81F6953}"/>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F7D9EBB6-6E60-4CA5-8357-6D7EC52AA61A}"/>
              </a:ext>
            </a:extLst>
          </p:cNvPr>
          <p:cNvSpPr>
            <a:spLocks noGrp="1"/>
          </p:cNvSpPr>
          <p:nvPr>
            <p:ph type="dt" sz="half" idx="10"/>
          </p:nvPr>
        </p:nvSpPr>
        <p:spPr/>
        <p:txBody>
          <a:bodyPr/>
          <a:lstStyle>
            <a:lvl1pPr>
              <a:defRPr>
                <a:solidFill>
                  <a:schemeClr val="bg1"/>
                </a:solidFill>
              </a:defRPr>
            </a:lvl1pPr>
          </a:lstStyle>
          <a:p>
            <a:fld id="{5CBAA6DC-64FE-4441-B0B5-A984042F69BB}"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67A3AD2E-41EE-4067-A845-2F32AB57CB23}"/>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F2175720-87E1-4F51-95F1-F7561C7A5292}"/>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9" name="Text Placeholder 8">
            <a:extLst>
              <a:ext uri="{FF2B5EF4-FFF2-40B4-BE49-F238E27FC236}">
                <a16:creationId xmlns:a16="http://schemas.microsoft.com/office/drawing/2014/main" id="{6D0FB40C-46FA-4EF4-B44D-AAC36CFA989F}"/>
              </a:ext>
            </a:extLst>
          </p:cNvPr>
          <p:cNvSpPr>
            <a:spLocks noGrp="1"/>
          </p:cNvSpPr>
          <p:nvPr>
            <p:ph type="body" sz="quarter" idx="13" hasCustomPrompt="1"/>
          </p:nvPr>
        </p:nvSpPr>
        <p:spPr>
          <a:xfrm>
            <a:off x="324000" y="3247200"/>
            <a:ext cx="1069200" cy="615600"/>
          </a:xfrm>
        </p:spPr>
        <p:txBody>
          <a:bodyPr/>
          <a:lstStyle>
            <a:lvl1pPr>
              <a:defRPr sz="800">
                <a:solidFill>
                  <a:schemeClr val="bg1"/>
                </a:solidFill>
              </a:defRPr>
            </a:lvl1pPr>
            <a:lvl2pPr marL="0" indent="0">
              <a:buNone/>
              <a:defRPr>
                <a:solidFill>
                  <a:schemeClr val="bg1"/>
                </a:solidFill>
              </a:defRPr>
            </a:lvl2pPr>
          </a:lstStyle>
          <a:p>
            <a:pPr lvl="0"/>
            <a:r>
              <a:rPr lang="en-US" dirty="0"/>
              <a:t>Country name</a:t>
            </a:r>
          </a:p>
          <a:p>
            <a:pPr lvl="1"/>
            <a:endParaRPr lang="en-GB" dirty="0"/>
          </a:p>
        </p:txBody>
      </p:sp>
      <p:grpSp>
        <p:nvGrpSpPr>
          <p:cNvPr id="14" name="Group 13">
            <a:extLst>
              <a:ext uri="{FF2B5EF4-FFF2-40B4-BE49-F238E27FC236}">
                <a16:creationId xmlns:a16="http://schemas.microsoft.com/office/drawing/2014/main" id="{2C9C2E2C-4AC0-454F-8514-695EA6A7FBBA}"/>
              </a:ext>
            </a:extLst>
          </p:cNvPr>
          <p:cNvGrpSpPr/>
          <p:nvPr userDrawn="1"/>
        </p:nvGrpSpPr>
        <p:grpSpPr>
          <a:xfrm>
            <a:off x="323850" y="233362"/>
            <a:ext cx="321261" cy="522316"/>
            <a:chOff x="-3513606" y="270529"/>
            <a:chExt cx="1671638" cy="2717801"/>
          </a:xfrm>
        </p:grpSpPr>
        <p:sp>
          <p:nvSpPr>
            <p:cNvPr id="15" name="Freeform 5">
              <a:extLst>
                <a:ext uri="{FF2B5EF4-FFF2-40B4-BE49-F238E27FC236}">
                  <a16:creationId xmlns:a16="http://schemas.microsoft.com/office/drawing/2014/main" id="{4C1EBBA6-B034-40EE-A81D-2F7C9B4F936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6">
              <a:extLst>
                <a:ext uri="{FF2B5EF4-FFF2-40B4-BE49-F238E27FC236}">
                  <a16:creationId xmlns:a16="http://schemas.microsoft.com/office/drawing/2014/main" id="{EC515800-A036-4FCB-8379-575343898279}"/>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Freeform 7">
              <a:extLst>
                <a:ext uri="{FF2B5EF4-FFF2-40B4-BE49-F238E27FC236}">
                  <a16:creationId xmlns:a16="http://schemas.microsoft.com/office/drawing/2014/main" id="{CB06EC39-8955-41EC-84B0-CF61EBAC80E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229227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95F06A-3427-4B06-BF82-5C0567457A84}"/>
              </a:ext>
            </a:extLst>
          </p:cNvPr>
          <p:cNvSpPr>
            <a:spLocks noGrp="1"/>
          </p:cNvSpPr>
          <p:nvPr>
            <p:ph idx="1"/>
          </p:nvPr>
        </p:nvSpPr>
        <p:spPr>
          <a:xfrm>
            <a:off x="2736000" y="1929600"/>
            <a:ext cx="6084000" cy="2581200"/>
          </a:xfrm>
        </p:spPr>
        <p:txBody>
          <a:bodyPr anchor="t"/>
          <a:lstStyle>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C353D568-EE2E-4309-92E3-6E07631D4148}"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0" name="Text Placeholder 11">
            <a:extLst>
              <a:ext uri="{FF2B5EF4-FFF2-40B4-BE49-F238E27FC236}">
                <a16:creationId xmlns:a16="http://schemas.microsoft.com/office/drawing/2014/main" id="{1ECB9FE6-468A-4395-B06E-AAB35682B62A}"/>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
        <p:nvSpPr>
          <p:cNvPr id="11" name="Text Placeholder 11">
            <a:extLst>
              <a:ext uri="{FF2B5EF4-FFF2-40B4-BE49-F238E27FC236}">
                <a16:creationId xmlns:a16="http://schemas.microsoft.com/office/drawing/2014/main" id="{6FA0F6CE-FAD1-40C2-AE11-F78D23D71B0A}"/>
              </a:ext>
            </a:extLst>
          </p:cNvPr>
          <p:cNvSpPr>
            <a:spLocks noGrp="1"/>
          </p:cNvSpPr>
          <p:nvPr>
            <p:ph type="body" sz="quarter" idx="131"/>
          </p:nvPr>
        </p:nvSpPr>
        <p:spPr>
          <a:xfrm>
            <a:off x="2736000" y="986400"/>
            <a:ext cx="6084000" cy="871200"/>
          </a:xfrm>
        </p:spPr>
        <p:txBody>
          <a:bodyPr anchor="t" anchorCtr="0">
            <a:noAutofit/>
          </a:bodyPr>
          <a:lstStyle>
            <a:lvl1pPr>
              <a:defRPr sz="1800">
                <a:solidFill>
                  <a:schemeClr val="tx2"/>
                </a:solidFill>
                <a:latin typeface="+mj-lt"/>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2763663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DEDAE5-0FD4-44FE-A85E-759428EB715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Date Placeholder 2">
            <a:extLst>
              <a:ext uri="{FF2B5EF4-FFF2-40B4-BE49-F238E27FC236}">
                <a16:creationId xmlns:a16="http://schemas.microsoft.com/office/drawing/2014/main" id="{AB2CDEE8-151E-4D41-89C2-E6FF81A44386}"/>
              </a:ext>
            </a:extLst>
          </p:cNvPr>
          <p:cNvSpPr>
            <a:spLocks noGrp="1"/>
          </p:cNvSpPr>
          <p:nvPr>
            <p:ph type="dt" sz="half" idx="10"/>
          </p:nvPr>
        </p:nvSpPr>
        <p:spPr/>
        <p:txBody>
          <a:bodyPr/>
          <a:lstStyle/>
          <a:p>
            <a:fld id="{7B0220BA-86DE-4DA9-BB9E-85EB13B8D444}" type="datetime1">
              <a:rPr lang="en-US"/>
              <a:pPr/>
              <a:t>5/25/2023</a:t>
            </a:fld>
            <a:endParaRPr dirty="0"/>
          </a:p>
        </p:txBody>
      </p:sp>
      <p:sp>
        <p:nvSpPr>
          <p:cNvPr id="4" name="Footer Placeholder 3">
            <a:extLst>
              <a:ext uri="{FF2B5EF4-FFF2-40B4-BE49-F238E27FC236}">
                <a16:creationId xmlns:a16="http://schemas.microsoft.com/office/drawing/2014/main" id="{F557C5C5-AF97-40C6-AEC5-54D1F5FB0D4A}"/>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5FAF1169-050B-4604-A3CE-30B241B659F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grpSp>
        <p:nvGrpSpPr>
          <p:cNvPr id="12" name="Group 11">
            <a:extLst>
              <a:ext uri="{FF2B5EF4-FFF2-40B4-BE49-F238E27FC236}">
                <a16:creationId xmlns:a16="http://schemas.microsoft.com/office/drawing/2014/main" id="{0A32BB3F-8AE1-4A2C-9F97-2E9CFA871C4E}"/>
              </a:ext>
            </a:extLst>
          </p:cNvPr>
          <p:cNvGrpSpPr/>
          <p:nvPr userDrawn="1"/>
        </p:nvGrpSpPr>
        <p:grpSpPr>
          <a:xfrm>
            <a:off x="4079484" y="1471359"/>
            <a:ext cx="1044000" cy="1692000"/>
            <a:chOff x="-3513606" y="270529"/>
            <a:chExt cx="1671638" cy="2717801"/>
          </a:xfrm>
        </p:grpSpPr>
        <p:sp>
          <p:nvSpPr>
            <p:cNvPr id="13" name="Freeform 5">
              <a:extLst>
                <a:ext uri="{FF2B5EF4-FFF2-40B4-BE49-F238E27FC236}">
                  <a16:creationId xmlns:a16="http://schemas.microsoft.com/office/drawing/2014/main" id="{EBF762FE-FFB5-44B8-AFAC-2C6B26124D5E}"/>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6">
              <a:extLst>
                <a:ext uri="{FF2B5EF4-FFF2-40B4-BE49-F238E27FC236}">
                  <a16:creationId xmlns:a16="http://schemas.microsoft.com/office/drawing/2014/main" id="{F67B798A-D4EC-4B26-BF43-71EE48FBDCF7}"/>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7">
              <a:extLst>
                <a:ext uri="{FF2B5EF4-FFF2-40B4-BE49-F238E27FC236}">
                  <a16:creationId xmlns:a16="http://schemas.microsoft.com/office/drawing/2014/main" id="{C9DF1D74-FEA2-4B89-BBC6-52541390EB7A}"/>
                </a:ext>
              </a:extLst>
            </p:cNvPr>
            <p:cNvSpPr>
              <a:spLocks noEditPoints="1"/>
            </p:cNvSpPr>
            <p:nvPr/>
          </p:nvSpPr>
          <p:spPr bwMode="auto">
            <a:xfrm>
              <a:off x="-3289768" y="441980"/>
              <a:ext cx="1236662" cy="2378074"/>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7" name="Text Placeholder 16">
            <a:extLst>
              <a:ext uri="{FF2B5EF4-FFF2-40B4-BE49-F238E27FC236}">
                <a16:creationId xmlns:a16="http://schemas.microsoft.com/office/drawing/2014/main" id="{AF79E64A-4F7F-4C3D-9F78-DA6F2D8592B9}"/>
              </a:ext>
            </a:extLst>
          </p:cNvPr>
          <p:cNvSpPr>
            <a:spLocks noGrp="1"/>
          </p:cNvSpPr>
          <p:nvPr>
            <p:ph type="body" sz="quarter" idx="13" hasCustomPrompt="1"/>
          </p:nvPr>
        </p:nvSpPr>
        <p:spPr>
          <a:xfrm>
            <a:off x="323850" y="3382963"/>
            <a:ext cx="8496300" cy="665162"/>
          </a:xfrm>
        </p:spPr>
        <p:txBody>
          <a:bodyPr>
            <a:normAutofit/>
          </a:bodyPr>
          <a:lstStyle>
            <a:lvl1pPr algn="ctr">
              <a:defRPr sz="1800">
                <a:latin typeface="+mj-lt"/>
              </a:defRPr>
            </a:lvl1pPr>
            <a:lvl2pPr marL="0" indent="0">
              <a:buNone/>
              <a:defRPr/>
            </a:lvl2pPr>
          </a:lstStyle>
          <a:p>
            <a:pPr lvl="0"/>
            <a:r>
              <a:rPr lang="en-US" dirty="0"/>
              <a:t>Click to add text</a:t>
            </a:r>
          </a:p>
        </p:txBody>
      </p:sp>
    </p:spTree>
    <p:extLst>
      <p:ext uri="{BB962C8B-B14F-4D97-AF65-F5344CB8AC3E}">
        <p14:creationId xmlns:p14="http://schemas.microsoft.com/office/powerpoint/2010/main" val="23522649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R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971885" y="950436"/>
            <a:ext cx="5836835" cy="695484"/>
          </a:xfrm>
          <a:prstGeom prst="rect">
            <a:avLst/>
          </a:prstGeom>
        </p:spPr>
        <p:txBody>
          <a:bodyPr lIns="0" tIns="0" rIns="0" bIns="0" anchor="t">
            <a:normAutofit/>
          </a:bodyPr>
          <a:lstStyle>
            <a:lvl1pPr marL="0" indent="0">
              <a:buNone/>
              <a:defRPr sz="1800">
                <a:solidFill>
                  <a:schemeClr val="bg2"/>
                </a:solidFill>
                <a:latin typeface="RR Pioneer Bold" panose="020B0803050201040103" pitchFamily="34" charset="0"/>
              </a:defRPr>
            </a:lvl1pPr>
          </a:lstStyle>
          <a:p>
            <a:r>
              <a:rPr lang="en-US" dirty="0"/>
              <a:t>Intro text</a:t>
            </a:r>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1786647" cy="955675"/>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GB" sz="1500" kern="1200" dirty="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dirty="0"/>
              <a:t>Text over one column</a:t>
            </a:r>
            <a:endParaRPr lang="en-GB" dirty="0"/>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971885" y="1880816"/>
            <a:ext cx="5836835" cy="262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a:extLst>
              <a:ext uri="{FF2B5EF4-FFF2-40B4-BE49-F238E27FC236}">
                <a16:creationId xmlns:a16="http://schemas.microsoft.com/office/drawing/2014/main" id="{26838262-4B9C-7943-84BF-C087279D6E9C}"/>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rgbClr val="10069F"/>
                </a:solidFill>
                <a:latin typeface="RR Pioneer Bold" panose="020B0803050201040103" pitchFamily="34" charset="0"/>
              </a:rPr>
              <a:pPr algn="r"/>
              <a:t>‹#›</a:t>
            </a:fld>
            <a:endParaRPr lang="en-GB" sz="800" dirty="0">
              <a:solidFill>
                <a:srgbClr val="10069F"/>
              </a:solidFill>
              <a:latin typeface="RR Pioneer Bold" panose="020B0803050201040103" pitchFamily="34" charset="0"/>
            </a:endParaRPr>
          </a:p>
        </p:txBody>
      </p:sp>
    </p:spTree>
    <p:extLst>
      <p:ext uri="{BB962C8B-B14F-4D97-AF65-F5344CB8AC3E}">
        <p14:creationId xmlns:p14="http://schemas.microsoft.com/office/powerpoint/2010/main" val="14671227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RR Section 1">
    <p:bg>
      <p:bgPr>
        <a:solidFill>
          <a:schemeClr val="tx2"/>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4" y="982981"/>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4"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70281"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01</a:t>
            </a:r>
            <a:endParaRPr lang="en-GB" dirty="0"/>
          </a:p>
        </p:txBody>
      </p:sp>
      <p:sp>
        <p:nvSpPr>
          <p:cNvPr id="9" name="TextBox 8"/>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22763296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RR Section 2">
    <p:bg>
      <p:bgPr>
        <a:solidFill>
          <a:srgbClr val="004A5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4" y="982981"/>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4"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39801"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02</a:t>
            </a:r>
            <a:endParaRPr lang="en-GB" dirty="0"/>
          </a:p>
        </p:txBody>
      </p:sp>
      <p:sp>
        <p:nvSpPr>
          <p:cNvPr id="10" name="TextBox 9">
            <a:extLst>
              <a:ext uri="{FF2B5EF4-FFF2-40B4-BE49-F238E27FC236}">
                <a16:creationId xmlns:a16="http://schemas.microsoft.com/office/drawing/2014/main" id="{D43077EE-E06D-EC46-ADD2-05ADF9BF1211}"/>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21176305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RR Section 3">
    <p:bg>
      <p:bgPr>
        <a:solidFill>
          <a:srgbClr val="9F000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4" y="982981"/>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4"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39801"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03</a:t>
            </a:r>
            <a:endParaRPr lang="en-GB" dirty="0"/>
          </a:p>
        </p:txBody>
      </p:sp>
      <p:sp>
        <p:nvSpPr>
          <p:cNvPr id="8" name="TextBox 7">
            <a:extLst>
              <a:ext uri="{FF2B5EF4-FFF2-40B4-BE49-F238E27FC236}">
                <a16:creationId xmlns:a16="http://schemas.microsoft.com/office/drawing/2014/main" id="{9ACC4FA8-112D-784D-AD93-978E95965E93}"/>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401636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RR Section 5">
    <p:bg>
      <p:bgPr>
        <a:solidFill>
          <a:srgbClr val="034F0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4" y="982981"/>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4"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39801"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05</a:t>
            </a:r>
            <a:endParaRPr lang="en-GB" dirty="0"/>
          </a:p>
        </p:txBody>
      </p:sp>
      <p:sp>
        <p:nvSpPr>
          <p:cNvPr id="8" name="TextBox 7">
            <a:extLst>
              <a:ext uri="{FF2B5EF4-FFF2-40B4-BE49-F238E27FC236}">
                <a16:creationId xmlns:a16="http://schemas.microsoft.com/office/drawing/2014/main" id="{E779514A-4BA3-A248-B651-F0B7AFD8797A}"/>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2637628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RR Section 6">
    <p:bg>
      <p:bgPr>
        <a:solidFill>
          <a:srgbClr val="880E4F"/>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4" y="982981"/>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4"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55041"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06</a:t>
            </a:r>
            <a:endParaRPr lang="en-GB" dirty="0"/>
          </a:p>
        </p:txBody>
      </p:sp>
      <p:sp>
        <p:nvSpPr>
          <p:cNvPr id="8" name="TextBox 7">
            <a:extLst>
              <a:ext uri="{FF2B5EF4-FFF2-40B4-BE49-F238E27FC236}">
                <a16:creationId xmlns:a16="http://schemas.microsoft.com/office/drawing/2014/main" id="{30DD1846-163E-BD4B-A55F-A9491DDC467B}"/>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27009558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RR Q&amp;A">
    <p:bg>
      <p:bgPr>
        <a:solidFill>
          <a:schemeClr val="bg2"/>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extBox 1"/>
          <p:cNvSpPr txBox="1"/>
          <p:nvPr userDrawn="1"/>
        </p:nvSpPr>
        <p:spPr>
          <a:xfrm>
            <a:off x="2867660" y="975361"/>
            <a:ext cx="1615440" cy="535531"/>
          </a:xfrm>
          <a:prstGeom prst="rect">
            <a:avLst/>
          </a:prstGeom>
          <a:noFill/>
        </p:spPr>
        <p:txBody>
          <a:bodyPr wrap="square" rtlCol="0">
            <a:spAutoFit/>
          </a:bodyPr>
          <a:lstStyle/>
          <a:p>
            <a:pPr marL="0" lvl="0" indent="0" algn="l" defTabSz="685783" rtl="0" eaLnBrk="1" latinLnBrk="0" hangingPunct="1">
              <a:lnSpc>
                <a:spcPct val="90000"/>
              </a:lnSpc>
              <a:spcBef>
                <a:spcPts val="750"/>
              </a:spcBef>
              <a:buFont typeface="Arial" panose="020B0604020202020204" pitchFamily="34" charset="0"/>
              <a:buNone/>
            </a:pPr>
            <a:r>
              <a:rPr lang="en-US" sz="3200" kern="1200" dirty="0">
                <a:solidFill>
                  <a:schemeClr val="tx1"/>
                </a:solidFill>
                <a:latin typeface="RR Pioneer Bold" panose="020B0803050201040103" pitchFamily="34" charset="0"/>
                <a:ea typeface="+mn-ea"/>
                <a:cs typeface="Arial" panose="020B0604020202020204" pitchFamily="34" charset="0"/>
              </a:rPr>
              <a:t>Q&amp;A</a:t>
            </a:r>
            <a:endParaRPr lang="en-GB" sz="3200" kern="1200" dirty="0">
              <a:solidFill>
                <a:schemeClr val="tx1"/>
              </a:solidFill>
              <a:latin typeface="RR Pioneer Bold" panose="020B0803050201040103"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21FD912-24A2-8B45-807C-F1BF53059060}"/>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26525096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RR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9A99E3-DE6D-4B50-80C0-B8E86FD781D2}"/>
              </a:ext>
            </a:extLst>
          </p:cNvPr>
          <p:cNvSpPr>
            <a:spLocks noGrp="1"/>
          </p:cNvSpPr>
          <p:nvPr>
            <p:ph type="pic" sz="quarter" idx="10"/>
          </p:nvPr>
        </p:nvSpPr>
        <p:spPr>
          <a:xfrm>
            <a:off x="0" y="2382"/>
            <a:ext cx="9144000" cy="5141118"/>
          </a:xfrm>
          <a:prstGeom prst="rect">
            <a:avLst/>
          </a:prstGeom>
          <a:solidFill>
            <a:srgbClr val="666666"/>
          </a:solidFill>
        </p:spPr>
        <p:txBody>
          <a:bodyPr anchor="ctr"/>
          <a:lstStyle>
            <a:lvl1pPr marL="0" indent="0" algn="ctr">
              <a:buNone/>
              <a:defRPr sz="1200">
                <a:solidFill>
                  <a:schemeClr val="bg1"/>
                </a:solidFill>
              </a:defRPr>
            </a:lvl1pPr>
          </a:lstStyle>
          <a:p>
            <a:endParaRPr lang="en-GB" dirty="0"/>
          </a:p>
        </p:txBody>
      </p:sp>
      <p:sp>
        <p:nvSpPr>
          <p:cNvPr id="17" name="Text Placeholder 9">
            <a:extLst>
              <a:ext uri="{FF2B5EF4-FFF2-40B4-BE49-F238E27FC236}">
                <a16:creationId xmlns:a16="http://schemas.microsoft.com/office/drawing/2014/main" id="{FBB6BEC9-F988-4E31-A949-9E7B6FEC66FE}"/>
              </a:ext>
            </a:extLst>
          </p:cNvPr>
          <p:cNvSpPr>
            <a:spLocks noGrp="1"/>
          </p:cNvSpPr>
          <p:nvPr>
            <p:ph type="body" sz="quarter" idx="17" hasCustomPrompt="1"/>
          </p:nvPr>
        </p:nvSpPr>
        <p:spPr>
          <a:xfrm>
            <a:off x="1" y="1"/>
            <a:ext cx="2291787" cy="5143499"/>
          </a:xfrm>
          <a:prstGeom prst="rect">
            <a:avLst/>
          </a:prstGeom>
          <a:solidFill>
            <a:srgbClr val="3B3A3A">
              <a:alpha val="80000"/>
            </a:srgbClr>
          </a:solidFill>
        </p:spPr>
        <p:txBody>
          <a:bodyPr tIns="936000">
            <a:noAutofit/>
          </a:bodyPr>
          <a:lstStyle>
            <a:lvl1pPr marL="173034" indent="0" algn="l" defTabSz="685783"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and text</a:t>
            </a:r>
            <a:endParaRPr lang="en-GB" dirty="0"/>
          </a:p>
        </p:txBody>
      </p:sp>
      <p:pic>
        <p:nvPicPr>
          <p:cNvPr id="9" name="Picture 8">
            <a:extLst>
              <a:ext uri="{FF2B5EF4-FFF2-40B4-BE49-F238E27FC236}">
                <a16:creationId xmlns:a16="http://schemas.microsoft.com/office/drawing/2014/main" id="{0EC9C6C4-AB72-4F7B-AA4C-B783D96D6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6" y="232410"/>
            <a:ext cx="320800" cy="522000"/>
          </a:xfrm>
          <a:prstGeom prst="rect">
            <a:avLst/>
          </a:prstGeom>
        </p:spPr>
      </p:pic>
      <p:sp>
        <p:nvSpPr>
          <p:cNvPr id="12" name="TextBox 11">
            <a:extLst>
              <a:ext uri="{FF2B5EF4-FFF2-40B4-BE49-F238E27FC236}">
                <a16:creationId xmlns:a16="http://schemas.microsoft.com/office/drawing/2014/main" id="{C17343C3-28C5-4E15-AF53-D808F107D1F2}"/>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3" name="Freeform 6">
            <a:extLst>
              <a:ext uri="{FF2B5EF4-FFF2-40B4-BE49-F238E27FC236}">
                <a16:creationId xmlns:a16="http://schemas.microsoft.com/office/drawing/2014/main" id="{9591B57C-8BD9-46CE-B4B5-92E675CAD1EB}"/>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DD023664-04C1-B341-8E5C-305DFA625BDF}"/>
              </a:ext>
            </a:extLst>
          </p:cNvPr>
          <p:cNvSpPr/>
          <p:nvPr userDrawn="1"/>
        </p:nvSpPr>
        <p:spPr>
          <a:xfrm>
            <a:off x="-18326" y="5224273"/>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14" name="Text Placeholder 2">
            <a:extLst>
              <a:ext uri="{FF2B5EF4-FFF2-40B4-BE49-F238E27FC236}">
                <a16:creationId xmlns:a16="http://schemas.microsoft.com/office/drawing/2014/main" id="{545AC14F-A89E-DF4D-98AF-A2C0B4D677D8}"/>
              </a:ext>
            </a:extLst>
          </p:cNvPr>
          <p:cNvSpPr>
            <a:spLocks noGrp="1"/>
          </p:cNvSpPr>
          <p:nvPr>
            <p:ph type="body" sz="quarter" idx="18" hasCustomPrompt="1"/>
          </p:nvPr>
        </p:nvSpPr>
        <p:spPr>
          <a:xfrm>
            <a:off x="209551" y="1609726"/>
            <a:ext cx="1820863" cy="1709738"/>
          </a:xfrm>
        </p:spPr>
        <p:txBody>
          <a:bodyPr/>
          <a:lstStyle>
            <a:lvl1pPr>
              <a:buClr>
                <a:schemeClr val="tx1"/>
              </a:buClr>
              <a:defRPr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1" name="TextBox 10">
            <a:extLst>
              <a:ext uri="{FF2B5EF4-FFF2-40B4-BE49-F238E27FC236}">
                <a16:creationId xmlns:a16="http://schemas.microsoft.com/office/drawing/2014/main" id="{A7A5B41B-340C-2F45-9966-FC4ECCED1571}"/>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8713332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RR Image 4">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9A99E3-DE6D-4B50-80C0-B8E86FD781D2}"/>
              </a:ext>
            </a:extLst>
          </p:cNvPr>
          <p:cNvSpPr>
            <a:spLocks noGrp="1"/>
          </p:cNvSpPr>
          <p:nvPr>
            <p:ph type="pic" sz="quarter" idx="10"/>
          </p:nvPr>
        </p:nvSpPr>
        <p:spPr>
          <a:xfrm>
            <a:off x="0" y="2382"/>
            <a:ext cx="9144000" cy="5141118"/>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18" name="Text Placeholder 9">
            <a:extLst>
              <a:ext uri="{FF2B5EF4-FFF2-40B4-BE49-F238E27FC236}">
                <a16:creationId xmlns:a16="http://schemas.microsoft.com/office/drawing/2014/main" id="{FBB6BEC9-F988-4E31-A949-9E7B6FEC66FE}"/>
              </a:ext>
            </a:extLst>
          </p:cNvPr>
          <p:cNvSpPr>
            <a:spLocks noGrp="1"/>
          </p:cNvSpPr>
          <p:nvPr>
            <p:ph type="body" sz="quarter" idx="17" hasCustomPrompt="1"/>
          </p:nvPr>
        </p:nvSpPr>
        <p:spPr>
          <a:xfrm>
            <a:off x="2268639" y="2893671"/>
            <a:ext cx="6875362" cy="2249830"/>
          </a:xfrm>
          <a:prstGeom prst="rect">
            <a:avLst/>
          </a:prstGeom>
          <a:solidFill>
            <a:srgbClr val="3B3A3A">
              <a:alpha val="80000"/>
            </a:srgbClr>
          </a:solidFill>
        </p:spPr>
        <p:txBody>
          <a:bodyPr lIns="1080000" tIns="504000">
            <a:noAutofit/>
          </a:bodyPr>
          <a:lstStyle>
            <a:lvl1pPr marL="531800" indent="0" algn="l" defTabSz="685783"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and text</a:t>
            </a:r>
            <a:endParaRPr lang="en-GB" dirty="0"/>
          </a:p>
        </p:txBody>
      </p:sp>
      <p:sp>
        <p:nvSpPr>
          <p:cNvPr id="8" name="Freeform 7"/>
          <p:cNvSpPr/>
          <p:nvPr userDrawn="1"/>
        </p:nvSpPr>
        <p:spPr>
          <a:xfrm rot="5400000" flipH="1">
            <a:off x="-278883" y="176774"/>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a:extLst>
              <a:ext uri="{FF2B5EF4-FFF2-40B4-BE49-F238E27FC236}">
                <a16:creationId xmlns:a16="http://schemas.microsoft.com/office/drawing/2014/main" id="{E6FE6A94-ECB9-462B-AD9B-5DABF6B9F9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6" y="232410"/>
            <a:ext cx="320800" cy="522000"/>
          </a:xfrm>
          <a:prstGeom prst="rect">
            <a:avLst/>
          </a:prstGeom>
        </p:spPr>
      </p:pic>
      <p:sp>
        <p:nvSpPr>
          <p:cNvPr id="10" name="TextBox 9">
            <a:extLst>
              <a:ext uri="{FF2B5EF4-FFF2-40B4-BE49-F238E27FC236}">
                <a16:creationId xmlns:a16="http://schemas.microsoft.com/office/drawing/2014/main" id="{DBB7DB72-8B33-4B8B-BD46-9F143C97C6AD}"/>
              </a:ext>
            </a:extLst>
          </p:cNvPr>
          <p:cNvSpPr txBox="1"/>
          <p:nvPr userDrawn="1"/>
        </p:nvSpPr>
        <p:spPr>
          <a:xfrm>
            <a:off x="-1463040" y="174878"/>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1" name="Rectangle 10">
            <a:extLst>
              <a:ext uri="{FF2B5EF4-FFF2-40B4-BE49-F238E27FC236}">
                <a16:creationId xmlns:a16="http://schemas.microsoft.com/office/drawing/2014/main" id="{055F1BF6-FBAB-F846-944C-DF7EAA1B3067}"/>
              </a:ext>
            </a:extLst>
          </p:cNvPr>
          <p:cNvSpPr/>
          <p:nvPr userDrawn="1"/>
        </p:nvSpPr>
        <p:spPr>
          <a:xfrm>
            <a:off x="-18326" y="5224273"/>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13" name="Text Placeholder 2">
            <a:extLst>
              <a:ext uri="{FF2B5EF4-FFF2-40B4-BE49-F238E27FC236}">
                <a16:creationId xmlns:a16="http://schemas.microsoft.com/office/drawing/2014/main" id="{9EAF27F0-83C7-0541-A351-488870017855}"/>
              </a:ext>
            </a:extLst>
          </p:cNvPr>
          <p:cNvSpPr>
            <a:spLocks noGrp="1"/>
          </p:cNvSpPr>
          <p:nvPr>
            <p:ph type="body" sz="quarter" idx="18" hasCustomPrompt="1"/>
          </p:nvPr>
        </p:nvSpPr>
        <p:spPr>
          <a:xfrm>
            <a:off x="3797619" y="3825944"/>
            <a:ext cx="4626727" cy="1141504"/>
          </a:xfrm>
        </p:spPr>
        <p:txBody>
          <a:bodyPr/>
          <a:lstStyle>
            <a:lvl1pPr>
              <a:buClr>
                <a:schemeClr val="tx1"/>
              </a:buClr>
              <a:defRPr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2" name="TextBox 11">
            <a:extLst>
              <a:ext uri="{FF2B5EF4-FFF2-40B4-BE49-F238E27FC236}">
                <a16:creationId xmlns:a16="http://schemas.microsoft.com/office/drawing/2014/main" id="{1BE9B11D-8172-0449-BC67-B77E7BE18AF0}"/>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5310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conten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30247941-1B8F-4DB8-8745-14214DE043EF}"/>
              </a:ext>
            </a:extLst>
          </p:cNvPr>
          <p:cNvSpPr>
            <a:spLocks noGrp="1"/>
          </p:cNvSpPr>
          <p:nvPr>
            <p:ph type="chart" sz="quarter" idx="36"/>
          </p:nvPr>
        </p:nvSpPr>
        <p:spPr>
          <a:xfrm>
            <a:off x="2736000" y="997183"/>
            <a:ext cx="6084150" cy="3512906"/>
          </a:xfrm>
        </p:spPr>
        <p:txBody>
          <a:bodyPr/>
          <a:lstStyle/>
          <a:p>
            <a:endParaRPr lang="en-GB"/>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C419050F-4AFD-4F2B-9562-905FD910D56F}"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1" name="Text Placeholder 11">
            <a:extLst>
              <a:ext uri="{FF2B5EF4-FFF2-40B4-BE49-F238E27FC236}">
                <a16:creationId xmlns:a16="http://schemas.microsoft.com/office/drawing/2014/main" id="{4860788F-2A03-494E-8103-991B1DA18390}"/>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
        <p:nvSpPr>
          <p:cNvPr id="12" name="Text Placeholder 11">
            <a:extLst>
              <a:ext uri="{FF2B5EF4-FFF2-40B4-BE49-F238E27FC236}">
                <a16:creationId xmlns:a16="http://schemas.microsoft.com/office/drawing/2014/main" id="{3200F77A-3CB7-4DF4-B500-8AFFEBB9316E}"/>
              </a:ext>
            </a:extLst>
          </p:cNvPr>
          <p:cNvSpPr>
            <a:spLocks noGrp="1"/>
          </p:cNvSpPr>
          <p:nvPr>
            <p:ph type="body" sz="quarter" idx="131"/>
          </p:nvPr>
        </p:nvSpPr>
        <p:spPr>
          <a:xfrm>
            <a:off x="2736000" y="216000"/>
            <a:ext cx="6084000" cy="489600"/>
          </a:xfrm>
        </p:spPr>
        <p:txBody>
          <a:bodyPr anchor="t" anchorCtr="0">
            <a:noAutofit/>
          </a:bodyPr>
          <a:lstStyle>
            <a:lvl1pPr>
              <a:defRPr sz="1200">
                <a:solidFill>
                  <a:schemeClr val="tx1"/>
                </a:solidFill>
                <a:latin typeface="+mj-lt"/>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8610206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RR Image 5">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9A99E3-DE6D-4B50-80C0-B8E86FD781D2}"/>
              </a:ext>
            </a:extLst>
          </p:cNvPr>
          <p:cNvSpPr>
            <a:spLocks noGrp="1"/>
          </p:cNvSpPr>
          <p:nvPr>
            <p:ph type="pic" sz="quarter" idx="10"/>
          </p:nvPr>
        </p:nvSpPr>
        <p:spPr>
          <a:xfrm>
            <a:off x="0" y="2382"/>
            <a:ext cx="9144000" cy="5141118"/>
          </a:xfrm>
          <a:prstGeom prst="rect">
            <a:avLst/>
          </a:prstGeom>
          <a:solidFill>
            <a:srgbClr val="666666"/>
          </a:solidFill>
        </p:spPr>
        <p:txBody>
          <a:bodyPr anchor="ctr"/>
          <a:lstStyle>
            <a:lvl1pPr marL="0" indent="0" algn="ctr">
              <a:buNone/>
              <a:defRPr sz="1200">
                <a:solidFill>
                  <a:schemeClr val="bg1"/>
                </a:solidFill>
              </a:defRPr>
            </a:lvl1pPr>
          </a:lstStyle>
          <a:p>
            <a:endParaRPr lang="en-GB" dirty="0"/>
          </a:p>
        </p:txBody>
      </p:sp>
      <p:sp>
        <p:nvSpPr>
          <p:cNvPr id="16" name="Rectangle 15">
            <a:extLst>
              <a:ext uri="{FF2B5EF4-FFF2-40B4-BE49-F238E27FC236}">
                <a16:creationId xmlns:a16="http://schemas.microsoft.com/office/drawing/2014/main" id="{30AEC321-DE2D-462A-85A1-94E8D9EE3672}"/>
              </a:ext>
            </a:extLst>
          </p:cNvPr>
          <p:cNvSpPr/>
          <p:nvPr userDrawn="1"/>
        </p:nvSpPr>
        <p:spPr>
          <a:xfrm flipH="1">
            <a:off x="5387340" y="-3238"/>
            <a:ext cx="3756660" cy="5141118"/>
          </a:xfrm>
          <a:prstGeom prst="rect">
            <a:avLst/>
          </a:prstGeom>
          <a:solidFill>
            <a:srgbClr val="3B3A3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FBB6BEC9-F988-4E31-A949-9E7B6FEC66FE}"/>
              </a:ext>
            </a:extLst>
          </p:cNvPr>
          <p:cNvSpPr>
            <a:spLocks noGrp="1"/>
          </p:cNvSpPr>
          <p:nvPr>
            <p:ph type="body" sz="quarter" idx="12" hasCustomPrompt="1"/>
          </p:nvPr>
        </p:nvSpPr>
        <p:spPr>
          <a:xfrm>
            <a:off x="6079374" y="950982"/>
            <a:ext cx="2820786" cy="478094"/>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and text</a:t>
            </a:r>
            <a:endParaRPr lang="en-GB" dirty="0"/>
          </a:p>
        </p:txBody>
      </p:sp>
      <p:pic>
        <p:nvPicPr>
          <p:cNvPr id="12" name="Picture 11">
            <a:extLst>
              <a:ext uri="{FF2B5EF4-FFF2-40B4-BE49-F238E27FC236}">
                <a16:creationId xmlns:a16="http://schemas.microsoft.com/office/drawing/2014/main" id="{4729EF28-7109-4663-A276-91EB0BB49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6" y="232410"/>
            <a:ext cx="320800" cy="522000"/>
          </a:xfrm>
          <a:prstGeom prst="rect">
            <a:avLst/>
          </a:prstGeom>
        </p:spPr>
      </p:pic>
      <p:sp>
        <p:nvSpPr>
          <p:cNvPr id="14" name="TextBox 13">
            <a:extLst>
              <a:ext uri="{FF2B5EF4-FFF2-40B4-BE49-F238E27FC236}">
                <a16:creationId xmlns:a16="http://schemas.microsoft.com/office/drawing/2014/main" id="{2B6FEDDE-C3BF-49E7-AA3A-2AFAA0C1145D}"/>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5" name="Freeform 6">
            <a:extLst>
              <a:ext uri="{FF2B5EF4-FFF2-40B4-BE49-F238E27FC236}">
                <a16:creationId xmlns:a16="http://schemas.microsoft.com/office/drawing/2014/main" id="{04935141-D07A-4668-B8D7-B4777078E128}"/>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CE2ADF66-6A74-664A-BC7B-F5D782284B4C}"/>
              </a:ext>
            </a:extLst>
          </p:cNvPr>
          <p:cNvSpPr/>
          <p:nvPr userDrawn="1"/>
        </p:nvSpPr>
        <p:spPr>
          <a:xfrm>
            <a:off x="-18326" y="5224273"/>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18" name="Text Placeholder 2">
            <a:extLst>
              <a:ext uri="{FF2B5EF4-FFF2-40B4-BE49-F238E27FC236}">
                <a16:creationId xmlns:a16="http://schemas.microsoft.com/office/drawing/2014/main" id="{3A885459-4558-0945-93D7-4828FEC1115D}"/>
              </a:ext>
            </a:extLst>
          </p:cNvPr>
          <p:cNvSpPr>
            <a:spLocks noGrp="1"/>
          </p:cNvSpPr>
          <p:nvPr>
            <p:ph type="body" sz="quarter" idx="18" hasCustomPrompt="1"/>
          </p:nvPr>
        </p:nvSpPr>
        <p:spPr>
          <a:xfrm>
            <a:off x="6079374" y="1435866"/>
            <a:ext cx="2820786" cy="1141504"/>
          </a:xfrm>
        </p:spPr>
        <p:txBody>
          <a:bodyPr/>
          <a:lstStyle>
            <a:lvl1pPr>
              <a:buClr>
                <a:schemeClr val="tx1"/>
              </a:buClr>
              <a:defRPr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1" name="TextBox 10">
            <a:extLst>
              <a:ext uri="{FF2B5EF4-FFF2-40B4-BE49-F238E27FC236}">
                <a16:creationId xmlns:a16="http://schemas.microsoft.com/office/drawing/2014/main" id="{F4955EF3-CC08-B54B-BF98-416D676D6E77}"/>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7791514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RR Image 7">
    <p:bg>
      <p:bgPr>
        <a:solidFill>
          <a:schemeClr val="tx1"/>
        </a:solidFill>
        <a:effectLst/>
      </p:bgPr>
    </p:bg>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8161C747-9C32-4A88-9FF5-18305151905B}"/>
              </a:ext>
            </a:extLst>
          </p:cNvPr>
          <p:cNvSpPr>
            <a:spLocks noGrp="1"/>
          </p:cNvSpPr>
          <p:nvPr>
            <p:ph type="pic" sz="quarter" idx="34"/>
          </p:nvPr>
        </p:nvSpPr>
        <p:spPr>
          <a:xfrm>
            <a:off x="1" y="2382"/>
            <a:ext cx="6034352" cy="5141118"/>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8" name="Picture Placeholder 4">
            <a:extLst>
              <a:ext uri="{FF2B5EF4-FFF2-40B4-BE49-F238E27FC236}">
                <a16:creationId xmlns:a16="http://schemas.microsoft.com/office/drawing/2014/main" id="{7A4EAD21-1A4C-4401-94E0-BC0923C0E983}"/>
              </a:ext>
            </a:extLst>
          </p:cNvPr>
          <p:cNvSpPr>
            <a:spLocks noGrp="1"/>
          </p:cNvSpPr>
          <p:nvPr>
            <p:ph type="pic" sz="quarter" idx="35"/>
          </p:nvPr>
        </p:nvSpPr>
        <p:spPr>
          <a:xfrm>
            <a:off x="6130618" y="2382"/>
            <a:ext cx="3013383" cy="2164186"/>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21" name="Title 1">
            <a:extLst>
              <a:ext uri="{FF2B5EF4-FFF2-40B4-BE49-F238E27FC236}">
                <a16:creationId xmlns:a16="http://schemas.microsoft.com/office/drawing/2014/main" id="{3CE0A994-AE95-4D40-95F7-87A3D9691FA5}"/>
              </a:ext>
            </a:extLst>
          </p:cNvPr>
          <p:cNvSpPr>
            <a:spLocks noGrp="1"/>
          </p:cNvSpPr>
          <p:nvPr>
            <p:ph type="title" hasCustomPrompt="1"/>
          </p:nvPr>
        </p:nvSpPr>
        <p:spPr>
          <a:xfrm>
            <a:off x="6130618" y="2260440"/>
            <a:ext cx="3013383" cy="2883061"/>
          </a:xfrm>
          <a:prstGeom prst="roundRect">
            <a:avLst>
              <a:gd name="adj" fmla="val 0"/>
            </a:avLst>
          </a:prstGeom>
          <a:solidFill>
            <a:schemeClr val="bg2"/>
          </a:solidFill>
        </p:spPr>
        <p:txBody>
          <a:bodyPr lIns="360000" tIns="288000" rIns="72000" bIns="0" anchor="t"/>
          <a:lstStyle>
            <a:lvl1pPr>
              <a:defRPr sz="1800">
                <a:solidFill>
                  <a:schemeClr val="tx1"/>
                </a:solidFill>
                <a:latin typeface="RR Pioneer Bold" panose="020B0803050201040103" pitchFamily="34" charset="0"/>
              </a:defRPr>
            </a:lvl1pPr>
          </a:lstStyle>
          <a:p>
            <a:r>
              <a:rPr lang="en-US" dirty="0"/>
              <a:t>Title of box</a:t>
            </a:r>
            <a:endParaRPr lang="en-GB" dirty="0"/>
          </a:p>
        </p:txBody>
      </p:sp>
      <p:pic>
        <p:nvPicPr>
          <p:cNvPr id="9" name="Picture 8">
            <a:extLst>
              <a:ext uri="{FF2B5EF4-FFF2-40B4-BE49-F238E27FC236}">
                <a16:creationId xmlns:a16="http://schemas.microsoft.com/office/drawing/2014/main" id="{C03F2694-BE2C-4184-8666-25505AA28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6" y="232410"/>
            <a:ext cx="320800" cy="522000"/>
          </a:xfrm>
          <a:prstGeom prst="rect">
            <a:avLst/>
          </a:prstGeom>
        </p:spPr>
      </p:pic>
      <p:sp>
        <p:nvSpPr>
          <p:cNvPr id="10" name="TextBox 9">
            <a:extLst>
              <a:ext uri="{FF2B5EF4-FFF2-40B4-BE49-F238E27FC236}">
                <a16:creationId xmlns:a16="http://schemas.microsoft.com/office/drawing/2014/main" id="{50C72037-894F-4B36-BB2D-34C336F495B7}"/>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3" name="Freeform 6">
            <a:extLst>
              <a:ext uri="{FF2B5EF4-FFF2-40B4-BE49-F238E27FC236}">
                <a16:creationId xmlns:a16="http://schemas.microsoft.com/office/drawing/2014/main" id="{7227982B-09B4-4505-BB8D-054F58460776}"/>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a:extLst>
              <a:ext uri="{FF2B5EF4-FFF2-40B4-BE49-F238E27FC236}">
                <a16:creationId xmlns:a16="http://schemas.microsoft.com/office/drawing/2014/main" id="{5BBBA74C-69FB-EF43-A6E6-DD254064EDF0}"/>
              </a:ext>
            </a:extLst>
          </p:cNvPr>
          <p:cNvSpPr/>
          <p:nvPr userDrawn="1"/>
        </p:nvSpPr>
        <p:spPr>
          <a:xfrm>
            <a:off x="-18326" y="5224273"/>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15" name="Text Placeholder 2">
            <a:extLst>
              <a:ext uri="{FF2B5EF4-FFF2-40B4-BE49-F238E27FC236}">
                <a16:creationId xmlns:a16="http://schemas.microsoft.com/office/drawing/2014/main" id="{FA6A5947-1D7D-654E-8596-F3CDAB2BA895}"/>
              </a:ext>
            </a:extLst>
          </p:cNvPr>
          <p:cNvSpPr>
            <a:spLocks noGrp="1"/>
          </p:cNvSpPr>
          <p:nvPr>
            <p:ph type="body" sz="quarter" idx="18" hasCustomPrompt="1"/>
          </p:nvPr>
        </p:nvSpPr>
        <p:spPr>
          <a:xfrm>
            <a:off x="6392863" y="2990851"/>
            <a:ext cx="2431097" cy="1900159"/>
          </a:xfrm>
        </p:spPr>
        <p:txBody>
          <a:bodyPr>
            <a:normAutofit/>
          </a:bodyPr>
          <a:lstStyle>
            <a:lvl1pPr>
              <a:buClr>
                <a:schemeClr val="tx1"/>
              </a:buClr>
              <a:defRPr sz="1500"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2" name="TextBox 11">
            <a:extLst>
              <a:ext uri="{FF2B5EF4-FFF2-40B4-BE49-F238E27FC236}">
                <a16:creationId xmlns:a16="http://schemas.microsoft.com/office/drawing/2014/main" id="{7B8758CE-3C79-A141-9E11-38F02933AEDD}"/>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4965423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RR Image 8">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1" y="0"/>
            <a:ext cx="9215120" cy="273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p:cNvSpPr/>
          <p:nvPr userDrawn="1"/>
        </p:nvSpPr>
        <p:spPr>
          <a:xfrm>
            <a:off x="6035041" y="2427735"/>
            <a:ext cx="3180080" cy="273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1" name="Picture Placeholder 4">
            <a:extLst>
              <a:ext uri="{FF2B5EF4-FFF2-40B4-BE49-F238E27FC236}">
                <a16:creationId xmlns:a16="http://schemas.microsoft.com/office/drawing/2014/main" id="{8161C747-9C32-4A88-9FF5-18305151905B}"/>
              </a:ext>
            </a:extLst>
          </p:cNvPr>
          <p:cNvSpPr>
            <a:spLocks noGrp="1"/>
          </p:cNvSpPr>
          <p:nvPr>
            <p:ph type="pic" sz="quarter" idx="34"/>
          </p:nvPr>
        </p:nvSpPr>
        <p:spPr>
          <a:xfrm>
            <a:off x="1" y="2382"/>
            <a:ext cx="6034352" cy="2635301"/>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8" name="Picture Placeholder 4">
            <a:extLst>
              <a:ext uri="{FF2B5EF4-FFF2-40B4-BE49-F238E27FC236}">
                <a16:creationId xmlns:a16="http://schemas.microsoft.com/office/drawing/2014/main" id="{7A4EAD21-1A4C-4401-94E0-BC0923C0E983}"/>
              </a:ext>
            </a:extLst>
          </p:cNvPr>
          <p:cNvSpPr>
            <a:spLocks noGrp="1"/>
          </p:cNvSpPr>
          <p:nvPr>
            <p:ph type="pic" sz="quarter" idx="35"/>
          </p:nvPr>
        </p:nvSpPr>
        <p:spPr>
          <a:xfrm>
            <a:off x="6130618" y="2382"/>
            <a:ext cx="3013383" cy="2164186"/>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12" name="Picture Placeholder 4">
            <a:extLst>
              <a:ext uri="{FF2B5EF4-FFF2-40B4-BE49-F238E27FC236}">
                <a16:creationId xmlns:a16="http://schemas.microsoft.com/office/drawing/2014/main" id="{F961EDFA-5703-4CC0-974A-CA91E3BE9E68}"/>
              </a:ext>
            </a:extLst>
          </p:cNvPr>
          <p:cNvSpPr>
            <a:spLocks noGrp="1"/>
          </p:cNvSpPr>
          <p:nvPr>
            <p:ph type="pic" sz="quarter" idx="37"/>
          </p:nvPr>
        </p:nvSpPr>
        <p:spPr>
          <a:xfrm>
            <a:off x="6130618" y="2262928"/>
            <a:ext cx="3013383" cy="2880573"/>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13" name="Title 1">
            <a:extLst>
              <a:ext uri="{FF2B5EF4-FFF2-40B4-BE49-F238E27FC236}">
                <a16:creationId xmlns:a16="http://schemas.microsoft.com/office/drawing/2014/main" id="{F9A3C25E-AE26-4500-BB8C-0A9EEA5FA714}"/>
              </a:ext>
            </a:extLst>
          </p:cNvPr>
          <p:cNvSpPr>
            <a:spLocks noGrp="1"/>
          </p:cNvSpPr>
          <p:nvPr>
            <p:ph type="title" hasCustomPrompt="1"/>
          </p:nvPr>
        </p:nvSpPr>
        <p:spPr>
          <a:xfrm>
            <a:off x="1" y="2731982"/>
            <a:ext cx="6034352" cy="2411519"/>
          </a:xfrm>
          <a:prstGeom prst="roundRect">
            <a:avLst>
              <a:gd name="adj" fmla="val 0"/>
            </a:avLst>
          </a:prstGeom>
          <a:noFill/>
        </p:spPr>
        <p:txBody>
          <a:bodyPr lIns="360000" tIns="288000" rIns="72000" bIns="0" anchor="t"/>
          <a:lstStyle>
            <a:lvl1pPr>
              <a:defRPr sz="1800">
                <a:solidFill>
                  <a:schemeClr val="tx1"/>
                </a:solidFill>
                <a:latin typeface="RR Pioneer Bold" panose="020B0803050201040103" pitchFamily="34" charset="0"/>
              </a:defRPr>
            </a:lvl1pPr>
          </a:lstStyle>
          <a:p>
            <a:r>
              <a:rPr lang="en-US" dirty="0"/>
              <a:t>Title of box</a:t>
            </a:r>
            <a:endParaRPr lang="en-GB" dirty="0"/>
          </a:p>
        </p:txBody>
      </p:sp>
      <p:pic>
        <p:nvPicPr>
          <p:cNvPr id="11" name="Picture 10">
            <a:extLst>
              <a:ext uri="{FF2B5EF4-FFF2-40B4-BE49-F238E27FC236}">
                <a16:creationId xmlns:a16="http://schemas.microsoft.com/office/drawing/2014/main" id="{7DEB3000-055F-4DE8-AF80-50818FA90B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6" y="232410"/>
            <a:ext cx="320800" cy="522000"/>
          </a:xfrm>
          <a:prstGeom prst="rect">
            <a:avLst/>
          </a:prstGeom>
        </p:spPr>
      </p:pic>
      <p:sp>
        <p:nvSpPr>
          <p:cNvPr id="15" name="TextBox 14">
            <a:extLst>
              <a:ext uri="{FF2B5EF4-FFF2-40B4-BE49-F238E27FC236}">
                <a16:creationId xmlns:a16="http://schemas.microsoft.com/office/drawing/2014/main" id="{0BF78155-82B5-4AD9-84C8-F09207CA65A2}"/>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9" name="Freeform 6">
            <a:extLst>
              <a:ext uri="{FF2B5EF4-FFF2-40B4-BE49-F238E27FC236}">
                <a16:creationId xmlns:a16="http://schemas.microsoft.com/office/drawing/2014/main" id="{8CA940D6-975B-4644-8300-9C59E1EF7C5C}"/>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7080BD09-ADBD-8043-BD3D-B581BFE32F58}"/>
              </a:ext>
            </a:extLst>
          </p:cNvPr>
          <p:cNvSpPr>
            <a:spLocks noGrp="1"/>
          </p:cNvSpPr>
          <p:nvPr>
            <p:ph type="body" sz="quarter" idx="18" hasCustomPrompt="1"/>
          </p:nvPr>
        </p:nvSpPr>
        <p:spPr>
          <a:xfrm>
            <a:off x="261557" y="3452392"/>
            <a:ext cx="4869002" cy="1239060"/>
          </a:xfrm>
        </p:spPr>
        <p:txBody>
          <a:bodyPr>
            <a:normAutofit/>
          </a:bodyPr>
          <a:lstStyle>
            <a:lvl1pPr>
              <a:buClr>
                <a:schemeClr val="tx1"/>
              </a:buClr>
              <a:defRPr sz="1500"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4" name="TextBox 13">
            <a:extLst>
              <a:ext uri="{FF2B5EF4-FFF2-40B4-BE49-F238E27FC236}">
                <a16:creationId xmlns:a16="http://schemas.microsoft.com/office/drawing/2014/main" id="{4B617DCF-F312-2942-9DC8-30ED8D2E4F8D}"/>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1918428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RR Image 9">
    <p:bg>
      <p:bgPr>
        <a:solidFill>
          <a:schemeClr val="bg2"/>
        </a:solidFill>
        <a:effectLst/>
      </p:bgPr>
    </p:bg>
    <p:spTree>
      <p:nvGrpSpPr>
        <p:cNvPr id="1" name=""/>
        <p:cNvGrpSpPr/>
        <p:nvPr/>
      </p:nvGrpSpPr>
      <p:grpSpPr>
        <a:xfrm>
          <a:off x="0" y="0"/>
          <a:ext cx="0" cy="0"/>
          <a:chOff x="0" y="0"/>
          <a:chExt cx="0" cy="0"/>
        </a:xfrm>
      </p:grpSpPr>
      <p:sp>
        <p:nvSpPr>
          <p:cNvPr id="19" name="Rectangle 18"/>
          <p:cNvSpPr/>
          <p:nvPr userDrawn="1"/>
        </p:nvSpPr>
        <p:spPr>
          <a:xfrm>
            <a:off x="1" y="0"/>
            <a:ext cx="9215120" cy="273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p:cNvSpPr/>
          <p:nvPr userDrawn="1"/>
        </p:nvSpPr>
        <p:spPr>
          <a:xfrm>
            <a:off x="2976881" y="2571750"/>
            <a:ext cx="6238240" cy="273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2">
            <a:extLst>
              <a:ext uri="{FF2B5EF4-FFF2-40B4-BE49-F238E27FC236}">
                <a16:creationId xmlns:a16="http://schemas.microsoft.com/office/drawing/2014/main" id="{B3C0E270-6009-4A7A-AD87-58379E7DDA9C}"/>
              </a:ext>
            </a:extLst>
          </p:cNvPr>
          <p:cNvSpPr>
            <a:spLocks noGrp="1"/>
          </p:cNvSpPr>
          <p:nvPr>
            <p:ph type="body" sz="quarter" idx="43" hasCustomPrompt="1"/>
          </p:nvPr>
        </p:nvSpPr>
        <p:spPr>
          <a:xfrm>
            <a:off x="6130602" y="1"/>
            <a:ext cx="3013398" cy="2171701"/>
          </a:xfrm>
          <a:prstGeom prst="rect">
            <a:avLst/>
          </a:prstGeom>
          <a:solidFill>
            <a:schemeClr val="tx2"/>
          </a:solidFill>
        </p:spPr>
        <p:txBody>
          <a:bodyPr lIns="360000" tIns="288000" rIns="72000" bIns="0"/>
          <a:lstStyle>
            <a:lvl1pPr marL="0" indent="0">
              <a:buNone/>
              <a:defRPr lang="en-GB" sz="9000" kern="1200" dirty="0">
                <a:solidFill>
                  <a:schemeClr val="tx1"/>
                </a:solidFill>
                <a:latin typeface="RR Pioneer UltraLight Condensed" panose="020B0206030201060103" pitchFamily="34" charset="0"/>
                <a:ea typeface="+mj-ea"/>
                <a:cs typeface="Arial" panose="020B0604020202020204" pitchFamily="34" charset="0"/>
              </a:defRPr>
            </a:lvl1pPr>
            <a:lvl2pPr marL="342892" indent="0">
              <a:buNone/>
              <a:defRPr>
                <a:solidFill>
                  <a:schemeClr val="bg1"/>
                </a:solidFill>
              </a:defRPr>
            </a:lvl2pPr>
            <a:lvl3pPr marL="685783" indent="0">
              <a:buNone/>
              <a:defRPr>
                <a:solidFill>
                  <a:schemeClr val="bg1"/>
                </a:solidFill>
              </a:defRPr>
            </a:lvl3pPr>
            <a:lvl4pPr marL="1028675" indent="0">
              <a:buNone/>
              <a:defRPr>
                <a:solidFill>
                  <a:schemeClr val="bg1"/>
                </a:solidFill>
              </a:defRPr>
            </a:lvl4pPr>
            <a:lvl5pPr marL="1371566" indent="0">
              <a:buNone/>
              <a:defRPr>
                <a:solidFill>
                  <a:schemeClr val="bg1"/>
                </a:solidFill>
              </a:defRPr>
            </a:lvl5pPr>
          </a:lstStyle>
          <a:p>
            <a:pPr lvl="0"/>
            <a:r>
              <a:rPr lang="en-US" dirty="0"/>
              <a:t>XX</a:t>
            </a:r>
            <a:endParaRPr lang="en-GB" dirty="0"/>
          </a:p>
        </p:txBody>
      </p:sp>
      <p:sp>
        <p:nvSpPr>
          <p:cNvPr id="41" name="Picture Placeholder 4">
            <a:extLst>
              <a:ext uri="{FF2B5EF4-FFF2-40B4-BE49-F238E27FC236}">
                <a16:creationId xmlns:a16="http://schemas.microsoft.com/office/drawing/2014/main" id="{8161C747-9C32-4A88-9FF5-18305151905B}"/>
              </a:ext>
            </a:extLst>
          </p:cNvPr>
          <p:cNvSpPr>
            <a:spLocks noGrp="1"/>
          </p:cNvSpPr>
          <p:nvPr>
            <p:ph type="pic" sz="quarter" idx="34"/>
          </p:nvPr>
        </p:nvSpPr>
        <p:spPr>
          <a:xfrm>
            <a:off x="1" y="2382"/>
            <a:ext cx="6034352" cy="2635301"/>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12" name="Picture Placeholder 4">
            <a:extLst>
              <a:ext uri="{FF2B5EF4-FFF2-40B4-BE49-F238E27FC236}">
                <a16:creationId xmlns:a16="http://schemas.microsoft.com/office/drawing/2014/main" id="{F961EDFA-5703-4CC0-974A-CA91E3BE9E68}"/>
              </a:ext>
            </a:extLst>
          </p:cNvPr>
          <p:cNvSpPr>
            <a:spLocks noGrp="1"/>
          </p:cNvSpPr>
          <p:nvPr>
            <p:ph type="pic" sz="quarter" idx="37"/>
          </p:nvPr>
        </p:nvSpPr>
        <p:spPr>
          <a:xfrm>
            <a:off x="6130618" y="2262928"/>
            <a:ext cx="3013383" cy="2880573"/>
          </a:xfrm>
          <a:prstGeom prst="rect">
            <a:avLst/>
          </a:prstGeom>
          <a:solidFill>
            <a:srgbClr val="666666"/>
          </a:solidFill>
        </p:spPr>
        <p:txBody>
          <a:bodyPr anchor="ctr"/>
          <a:lstStyle>
            <a:lvl1pPr marL="0" indent="0" algn="ctr">
              <a:buNone/>
              <a:defRPr sz="1200">
                <a:solidFill>
                  <a:schemeClr val="bg1"/>
                </a:solidFill>
              </a:defRPr>
            </a:lvl1pPr>
          </a:lstStyle>
          <a:p>
            <a:endParaRPr lang="en-GB" dirty="0"/>
          </a:p>
        </p:txBody>
      </p:sp>
      <p:sp>
        <p:nvSpPr>
          <p:cNvPr id="13" name="Title 1">
            <a:extLst>
              <a:ext uri="{FF2B5EF4-FFF2-40B4-BE49-F238E27FC236}">
                <a16:creationId xmlns:a16="http://schemas.microsoft.com/office/drawing/2014/main" id="{F9A3C25E-AE26-4500-BB8C-0A9EEA5FA714}"/>
              </a:ext>
            </a:extLst>
          </p:cNvPr>
          <p:cNvSpPr>
            <a:spLocks noGrp="1"/>
          </p:cNvSpPr>
          <p:nvPr>
            <p:ph type="title" hasCustomPrompt="1"/>
          </p:nvPr>
        </p:nvSpPr>
        <p:spPr>
          <a:xfrm>
            <a:off x="1" y="2729599"/>
            <a:ext cx="2969031" cy="2411519"/>
          </a:xfrm>
          <a:prstGeom prst="roundRect">
            <a:avLst>
              <a:gd name="adj" fmla="val 0"/>
            </a:avLst>
          </a:prstGeom>
          <a:noFill/>
        </p:spPr>
        <p:txBody>
          <a:bodyPr lIns="360000" tIns="288000" rIns="72000" bIns="0" anchor="t"/>
          <a:lstStyle>
            <a:lvl1pPr>
              <a:defRPr sz="9000">
                <a:solidFill>
                  <a:schemeClr val="tx1"/>
                </a:solidFill>
                <a:latin typeface="RR Pioneer UltraLight Condensed" panose="020B0206030201060103" pitchFamily="34" charset="0"/>
              </a:defRPr>
            </a:lvl1pPr>
          </a:lstStyle>
          <a:p>
            <a:r>
              <a:rPr lang="en-US" dirty="0"/>
              <a:t>XXX</a:t>
            </a:r>
            <a:endParaRPr lang="en-GB" dirty="0"/>
          </a:p>
        </p:txBody>
      </p:sp>
      <p:sp>
        <p:nvSpPr>
          <p:cNvPr id="14" name="Text Placeholder 3">
            <a:extLst>
              <a:ext uri="{FF2B5EF4-FFF2-40B4-BE49-F238E27FC236}">
                <a16:creationId xmlns:a16="http://schemas.microsoft.com/office/drawing/2014/main" id="{ACF72D93-81D5-4781-AD0C-2916D6BA6890}"/>
              </a:ext>
            </a:extLst>
          </p:cNvPr>
          <p:cNvSpPr>
            <a:spLocks noGrp="1"/>
          </p:cNvSpPr>
          <p:nvPr>
            <p:ph type="body" sz="quarter" idx="36" hasCustomPrompt="1"/>
          </p:nvPr>
        </p:nvSpPr>
        <p:spPr>
          <a:xfrm>
            <a:off x="262246" y="4213859"/>
            <a:ext cx="2511434" cy="477591"/>
          </a:xfrm>
          <a:prstGeom prst="rect">
            <a:avLst/>
          </a:prstGeom>
        </p:spPr>
        <p:txBody>
          <a:bodyPr/>
          <a:lstStyle>
            <a:lvl1pPr marL="0" indent="0">
              <a:buNone/>
              <a:defRPr sz="1200">
                <a:solidFill>
                  <a:schemeClr val="tx1"/>
                </a:solidFill>
                <a:latin typeface="RR Pioneer Medium" panose="020B0603050201040103" pitchFamily="34" charset="0"/>
              </a:defRPr>
            </a:lvl1pPr>
            <a:lvl2pPr marL="342892" indent="0">
              <a:buNone/>
              <a:defRPr sz="1200">
                <a:solidFill>
                  <a:schemeClr val="bg1"/>
                </a:solidFill>
              </a:defRPr>
            </a:lvl2pPr>
            <a:lvl3pPr marL="685783" indent="0">
              <a:buNone/>
              <a:defRPr sz="1200">
                <a:solidFill>
                  <a:schemeClr val="bg1"/>
                </a:solidFill>
              </a:defRPr>
            </a:lvl3pPr>
            <a:lvl4pPr marL="1028675" indent="0">
              <a:buNone/>
              <a:defRPr sz="1200">
                <a:solidFill>
                  <a:schemeClr val="bg1"/>
                </a:solidFill>
              </a:defRPr>
            </a:lvl4pPr>
            <a:lvl5pPr marL="1371566" indent="0">
              <a:buNone/>
              <a:defRPr sz="1200">
                <a:solidFill>
                  <a:schemeClr val="bg1"/>
                </a:solidFill>
              </a:defRPr>
            </a:lvl5pPr>
          </a:lstStyle>
          <a:p>
            <a:pPr lvl="0"/>
            <a:r>
              <a:rPr lang="en-US" dirty="0"/>
              <a:t>Body text</a:t>
            </a:r>
            <a:endParaRPr lang="en-GB" dirty="0"/>
          </a:p>
        </p:txBody>
      </p:sp>
      <p:sp>
        <p:nvSpPr>
          <p:cNvPr id="17" name="Picture Placeholder 4">
            <a:extLst>
              <a:ext uri="{FF2B5EF4-FFF2-40B4-BE49-F238E27FC236}">
                <a16:creationId xmlns:a16="http://schemas.microsoft.com/office/drawing/2014/main" id="{B953F7DC-3D54-4EA0-BCA1-5FF17F017397}"/>
              </a:ext>
            </a:extLst>
          </p:cNvPr>
          <p:cNvSpPr>
            <a:spLocks noGrp="1"/>
          </p:cNvSpPr>
          <p:nvPr>
            <p:ph type="pic" sz="quarter" idx="38"/>
          </p:nvPr>
        </p:nvSpPr>
        <p:spPr>
          <a:xfrm>
            <a:off x="3065308" y="2729598"/>
            <a:ext cx="2969031" cy="2413902"/>
          </a:xfrm>
          <a:prstGeom prst="rect">
            <a:avLst/>
          </a:prstGeom>
          <a:solidFill>
            <a:srgbClr val="666666"/>
          </a:solidFill>
        </p:spPr>
        <p:txBody>
          <a:bodyPr anchor="ctr"/>
          <a:lstStyle>
            <a:lvl1pPr marL="0" indent="0" algn="ctr">
              <a:buNone/>
              <a:defRPr sz="1200">
                <a:solidFill>
                  <a:schemeClr val="bg1"/>
                </a:solidFill>
              </a:defRPr>
            </a:lvl1pPr>
          </a:lstStyle>
          <a:p>
            <a:endParaRPr lang="en-GB" dirty="0"/>
          </a:p>
        </p:txBody>
      </p:sp>
      <p:sp>
        <p:nvSpPr>
          <p:cNvPr id="20" name="Text Placeholder 3">
            <a:extLst>
              <a:ext uri="{FF2B5EF4-FFF2-40B4-BE49-F238E27FC236}">
                <a16:creationId xmlns:a16="http://schemas.microsoft.com/office/drawing/2014/main" id="{7737C83E-8678-4DC5-BF2C-35347352AC16}"/>
              </a:ext>
            </a:extLst>
          </p:cNvPr>
          <p:cNvSpPr>
            <a:spLocks noGrp="1"/>
          </p:cNvSpPr>
          <p:nvPr>
            <p:ph type="body" sz="quarter" idx="39" hasCustomPrompt="1"/>
          </p:nvPr>
        </p:nvSpPr>
        <p:spPr>
          <a:xfrm>
            <a:off x="6396346" y="1484261"/>
            <a:ext cx="2511434" cy="477591"/>
          </a:xfrm>
          <a:prstGeom prst="rect">
            <a:avLst/>
          </a:prstGeom>
        </p:spPr>
        <p:txBody>
          <a:bodyPr/>
          <a:lstStyle>
            <a:lvl1pPr marL="0" indent="0">
              <a:buNone/>
              <a:defRPr sz="1200">
                <a:solidFill>
                  <a:schemeClr val="tx1"/>
                </a:solidFill>
                <a:latin typeface="RR Pioneer Medium" panose="020B0603050201040103" pitchFamily="34" charset="0"/>
              </a:defRPr>
            </a:lvl1pPr>
            <a:lvl2pPr marL="342892" indent="0">
              <a:buNone/>
              <a:defRPr sz="1200">
                <a:solidFill>
                  <a:schemeClr val="bg1"/>
                </a:solidFill>
              </a:defRPr>
            </a:lvl2pPr>
            <a:lvl3pPr marL="685783" indent="0">
              <a:buNone/>
              <a:defRPr sz="1200">
                <a:solidFill>
                  <a:schemeClr val="bg1"/>
                </a:solidFill>
              </a:defRPr>
            </a:lvl3pPr>
            <a:lvl4pPr marL="1028675" indent="0">
              <a:buNone/>
              <a:defRPr sz="1200">
                <a:solidFill>
                  <a:schemeClr val="bg1"/>
                </a:solidFill>
              </a:defRPr>
            </a:lvl4pPr>
            <a:lvl5pPr marL="1371566" indent="0">
              <a:buNone/>
              <a:defRPr sz="1200">
                <a:solidFill>
                  <a:schemeClr val="bg1"/>
                </a:solidFill>
              </a:defRPr>
            </a:lvl5pPr>
          </a:lstStyle>
          <a:p>
            <a:pPr lvl="0"/>
            <a:r>
              <a:rPr lang="en-US" dirty="0"/>
              <a:t>Body text</a:t>
            </a:r>
            <a:endParaRPr lang="en-GB" dirty="0"/>
          </a:p>
        </p:txBody>
      </p:sp>
      <p:sp>
        <p:nvSpPr>
          <p:cNvPr id="21" name="Text Placeholder 3">
            <a:extLst>
              <a:ext uri="{FF2B5EF4-FFF2-40B4-BE49-F238E27FC236}">
                <a16:creationId xmlns:a16="http://schemas.microsoft.com/office/drawing/2014/main" id="{6472E998-ACA1-45D7-8708-32C8CE9B96ED}"/>
              </a:ext>
            </a:extLst>
          </p:cNvPr>
          <p:cNvSpPr>
            <a:spLocks noGrp="1"/>
          </p:cNvSpPr>
          <p:nvPr>
            <p:ph type="body" sz="quarter" idx="40" hasCustomPrompt="1"/>
          </p:nvPr>
        </p:nvSpPr>
        <p:spPr>
          <a:xfrm>
            <a:off x="7361491" y="391949"/>
            <a:ext cx="484515" cy="477591"/>
          </a:xfrm>
          <a:prstGeom prst="rect">
            <a:avLst/>
          </a:prstGeom>
        </p:spPr>
        <p:txBody>
          <a:bodyPr/>
          <a:lstStyle>
            <a:lvl1pPr marL="0" indent="0">
              <a:buNone/>
              <a:defRPr sz="2400">
                <a:solidFill>
                  <a:schemeClr val="tx1"/>
                </a:solidFill>
                <a:latin typeface="RR Pioneer UltraLight Condensed" panose="020B0206030201060103" pitchFamily="34" charset="0"/>
              </a:defRPr>
            </a:lvl1pPr>
            <a:lvl2pPr marL="342892" indent="0">
              <a:buNone/>
              <a:defRPr sz="1200">
                <a:solidFill>
                  <a:schemeClr val="bg1"/>
                </a:solidFill>
              </a:defRPr>
            </a:lvl2pPr>
            <a:lvl3pPr marL="685783" indent="0">
              <a:buNone/>
              <a:defRPr sz="1200">
                <a:solidFill>
                  <a:schemeClr val="bg1"/>
                </a:solidFill>
              </a:defRPr>
            </a:lvl3pPr>
            <a:lvl4pPr marL="1028675" indent="0">
              <a:buNone/>
              <a:defRPr sz="1200">
                <a:solidFill>
                  <a:schemeClr val="bg1"/>
                </a:solidFill>
              </a:defRPr>
            </a:lvl4pPr>
            <a:lvl5pPr marL="1371566" indent="0">
              <a:buNone/>
              <a:defRPr sz="1200">
                <a:solidFill>
                  <a:schemeClr val="bg1"/>
                </a:solidFill>
              </a:defRPr>
            </a:lvl5pPr>
          </a:lstStyle>
          <a:p>
            <a:pPr lvl="0"/>
            <a:r>
              <a:rPr lang="en-US" dirty="0"/>
              <a:t>%</a:t>
            </a:r>
            <a:endParaRPr lang="en-GB" dirty="0"/>
          </a:p>
        </p:txBody>
      </p:sp>
      <p:pic>
        <p:nvPicPr>
          <p:cNvPr id="15" name="Picture 14">
            <a:extLst>
              <a:ext uri="{FF2B5EF4-FFF2-40B4-BE49-F238E27FC236}">
                <a16:creationId xmlns:a16="http://schemas.microsoft.com/office/drawing/2014/main" id="{49598C44-D51F-488B-929D-FF1343E44D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6" y="232410"/>
            <a:ext cx="320800" cy="522000"/>
          </a:xfrm>
          <a:prstGeom prst="rect">
            <a:avLst/>
          </a:prstGeom>
        </p:spPr>
      </p:pic>
      <p:sp>
        <p:nvSpPr>
          <p:cNvPr id="18" name="TextBox 17">
            <a:extLst>
              <a:ext uri="{FF2B5EF4-FFF2-40B4-BE49-F238E27FC236}">
                <a16:creationId xmlns:a16="http://schemas.microsoft.com/office/drawing/2014/main" id="{DFF8930F-3C5D-4AC8-B42C-D7C89DAFFF3E}"/>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24" name="Freeform 6">
            <a:extLst>
              <a:ext uri="{FF2B5EF4-FFF2-40B4-BE49-F238E27FC236}">
                <a16:creationId xmlns:a16="http://schemas.microsoft.com/office/drawing/2014/main" id="{1D97B2E6-AD65-4B8D-81D7-486DD5F4B7BD}"/>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TextBox 21">
            <a:extLst>
              <a:ext uri="{FF2B5EF4-FFF2-40B4-BE49-F238E27FC236}">
                <a16:creationId xmlns:a16="http://schemas.microsoft.com/office/drawing/2014/main" id="{BC7A372C-BB38-8745-956E-FF73368693C7}"/>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8335899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RR Image 10">
    <p:bg>
      <p:bgPr>
        <a:solidFill>
          <a:schemeClr val="bg2"/>
        </a:solidFill>
        <a:effectLst/>
      </p:bgPr>
    </p:bg>
    <p:spTree>
      <p:nvGrpSpPr>
        <p:cNvPr id="1" name=""/>
        <p:cNvGrpSpPr/>
        <p:nvPr/>
      </p:nvGrpSpPr>
      <p:grpSpPr>
        <a:xfrm>
          <a:off x="0" y="0"/>
          <a:ext cx="0" cy="0"/>
          <a:chOff x="0" y="0"/>
          <a:chExt cx="0" cy="0"/>
        </a:xfrm>
      </p:grpSpPr>
      <p:sp>
        <p:nvSpPr>
          <p:cNvPr id="17" name="Rectangle 16"/>
          <p:cNvSpPr/>
          <p:nvPr userDrawn="1"/>
        </p:nvSpPr>
        <p:spPr>
          <a:xfrm>
            <a:off x="0" y="-10160"/>
            <a:ext cx="3068320" cy="2987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6084168" y="-10160"/>
            <a:ext cx="3068320" cy="2987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ectangle 20"/>
          <p:cNvSpPr/>
          <p:nvPr userDrawn="1"/>
        </p:nvSpPr>
        <p:spPr>
          <a:xfrm>
            <a:off x="2994661" y="2265681"/>
            <a:ext cx="3150872" cy="2877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Text Placeholder 2">
            <a:extLst>
              <a:ext uri="{FF2B5EF4-FFF2-40B4-BE49-F238E27FC236}">
                <a16:creationId xmlns:a16="http://schemas.microsoft.com/office/drawing/2014/main" id="{8565383A-155E-4046-8CC5-2D8C6CC46864}"/>
              </a:ext>
            </a:extLst>
          </p:cNvPr>
          <p:cNvSpPr>
            <a:spLocks noGrp="1"/>
          </p:cNvSpPr>
          <p:nvPr>
            <p:ph type="body" sz="quarter" idx="43" hasCustomPrompt="1"/>
          </p:nvPr>
        </p:nvSpPr>
        <p:spPr>
          <a:xfrm>
            <a:off x="3810" y="2971800"/>
            <a:ext cx="2994660" cy="2171701"/>
          </a:xfrm>
          <a:prstGeom prst="rect">
            <a:avLst/>
          </a:prstGeom>
          <a:noFill/>
        </p:spPr>
        <p:txBody>
          <a:bodyPr lIns="360000" tIns="288000" rIns="72000" bIns="0">
            <a:normAutofit/>
          </a:bodyPr>
          <a:lstStyle>
            <a:lvl1pPr marL="0" indent="0">
              <a:buNone/>
              <a:defRPr sz="1800">
                <a:solidFill>
                  <a:schemeClr val="tx1"/>
                </a:solidFill>
                <a:latin typeface="RR Pioneer Bold" panose="020B0803050201040103" pitchFamily="34" charset="0"/>
              </a:defRPr>
            </a:lvl1pPr>
            <a:lvl2pPr marL="342892" indent="0">
              <a:buNone/>
              <a:defRPr>
                <a:solidFill>
                  <a:schemeClr val="bg1"/>
                </a:solidFill>
              </a:defRPr>
            </a:lvl2pPr>
            <a:lvl3pPr marL="685783" indent="0">
              <a:buNone/>
              <a:defRPr>
                <a:solidFill>
                  <a:schemeClr val="bg1"/>
                </a:solidFill>
              </a:defRPr>
            </a:lvl3pPr>
            <a:lvl4pPr marL="1028675" indent="0">
              <a:buNone/>
              <a:defRPr>
                <a:solidFill>
                  <a:schemeClr val="bg1"/>
                </a:solidFill>
              </a:defRPr>
            </a:lvl4pPr>
            <a:lvl5pPr marL="1371566" indent="0">
              <a:buNone/>
              <a:defRPr>
                <a:solidFill>
                  <a:schemeClr val="bg1"/>
                </a:solidFill>
              </a:defRPr>
            </a:lvl5pPr>
          </a:lstStyle>
          <a:p>
            <a:pPr lvl="0"/>
            <a:r>
              <a:rPr lang="en-US" dirty="0"/>
              <a:t>Title of box</a:t>
            </a:r>
            <a:endParaRPr lang="en-GB" dirty="0"/>
          </a:p>
        </p:txBody>
      </p:sp>
      <p:sp>
        <p:nvSpPr>
          <p:cNvPr id="3" name="Text Placeholder 2">
            <a:extLst>
              <a:ext uri="{FF2B5EF4-FFF2-40B4-BE49-F238E27FC236}">
                <a16:creationId xmlns:a16="http://schemas.microsoft.com/office/drawing/2014/main" id="{A66D6366-E92A-49EE-9E30-316994453A09}"/>
              </a:ext>
            </a:extLst>
          </p:cNvPr>
          <p:cNvSpPr>
            <a:spLocks noGrp="1"/>
          </p:cNvSpPr>
          <p:nvPr>
            <p:ph type="body" sz="quarter" idx="42" hasCustomPrompt="1"/>
          </p:nvPr>
        </p:nvSpPr>
        <p:spPr>
          <a:xfrm>
            <a:off x="3074670" y="-9867"/>
            <a:ext cx="2994660" cy="2272794"/>
          </a:xfrm>
          <a:prstGeom prst="rect">
            <a:avLst/>
          </a:prstGeom>
          <a:noFill/>
        </p:spPr>
        <p:txBody>
          <a:bodyPr lIns="360000" tIns="288000" rIns="72000" bIns="0">
            <a:normAutofit/>
          </a:bodyPr>
          <a:lstStyle>
            <a:lvl1pPr marL="0" indent="0">
              <a:buNone/>
              <a:defRPr sz="1800">
                <a:solidFill>
                  <a:schemeClr val="tx1"/>
                </a:solidFill>
                <a:latin typeface="RR Pioneer Bold" panose="020B0803050201040103" pitchFamily="34" charset="0"/>
              </a:defRPr>
            </a:lvl1pPr>
            <a:lvl2pPr marL="342892" indent="0">
              <a:buNone/>
              <a:defRPr>
                <a:solidFill>
                  <a:schemeClr val="bg1"/>
                </a:solidFill>
              </a:defRPr>
            </a:lvl2pPr>
            <a:lvl3pPr marL="685783" indent="0">
              <a:buNone/>
              <a:defRPr>
                <a:solidFill>
                  <a:schemeClr val="bg1"/>
                </a:solidFill>
              </a:defRPr>
            </a:lvl3pPr>
            <a:lvl4pPr marL="1028675" indent="0">
              <a:buNone/>
              <a:defRPr>
                <a:solidFill>
                  <a:schemeClr val="bg1"/>
                </a:solidFill>
              </a:defRPr>
            </a:lvl4pPr>
            <a:lvl5pPr marL="1371566" indent="0">
              <a:buNone/>
              <a:defRPr>
                <a:solidFill>
                  <a:schemeClr val="bg1"/>
                </a:solidFill>
              </a:defRPr>
            </a:lvl5pPr>
          </a:lstStyle>
          <a:p>
            <a:pPr lvl="0"/>
            <a:r>
              <a:rPr lang="en-US" dirty="0"/>
              <a:t>Title of box</a:t>
            </a:r>
            <a:endParaRPr lang="en-GB" dirty="0"/>
          </a:p>
        </p:txBody>
      </p:sp>
      <p:sp>
        <p:nvSpPr>
          <p:cNvPr id="12" name="Picture Placeholder 4">
            <a:extLst>
              <a:ext uri="{FF2B5EF4-FFF2-40B4-BE49-F238E27FC236}">
                <a16:creationId xmlns:a16="http://schemas.microsoft.com/office/drawing/2014/main" id="{F961EDFA-5703-4CC0-974A-CA91E3BE9E68}"/>
              </a:ext>
            </a:extLst>
          </p:cNvPr>
          <p:cNvSpPr>
            <a:spLocks noGrp="1"/>
          </p:cNvSpPr>
          <p:nvPr>
            <p:ph type="pic" sz="quarter" idx="37"/>
          </p:nvPr>
        </p:nvSpPr>
        <p:spPr>
          <a:xfrm>
            <a:off x="6149340" y="-9866"/>
            <a:ext cx="2994660" cy="2880573"/>
          </a:xfrm>
          <a:prstGeom prst="rect">
            <a:avLst/>
          </a:prstGeom>
          <a:solidFill>
            <a:srgbClr val="8A8A8F"/>
          </a:solidFill>
        </p:spPr>
        <p:txBody>
          <a:bodyPr anchor="ctr"/>
          <a:lstStyle>
            <a:lvl1pPr marL="0" indent="0" algn="ctr">
              <a:buNone/>
              <a:defRPr sz="1200">
                <a:solidFill>
                  <a:schemeClr val="bg1"/>
                </a:solidFill>
              </a:defRPr>
            </a:lvl1pPr>
          </a:lstStyle>
          <a:p>
            <a:endParaRPr lang="en-GB"/>
          </a:p>
        </p:txBody>
      </p:sp>
      <p:sp>
        <p:nvSpPr>
          <p:cNvPr id="18" name="Title 1">
            <a:extLst>
              <a:ext uri="{FF2B5EF4-FFF2-40B4-BE49-F238E27FC236}">
                <a16:creationId xmlns:a16="http://schemas.microsoft.com/office/drawing/2014/main" id="{DF4BB3C7-80FA-426E-9DBA-9800CB29E992}"/>
              </a:ext>
            </a:extLst>
          </p:cNvPr>
          <p:cNvSpPr>
            <a:spLocks noGrp="1"/>
          </p:cNvSpPr>
          <p:nvPr>
            <p:ph type="title" hasCustomPrompt="1"/>
          </p:nvPr>
        </p:nvSpPr>
        <p:spPr>
          <a:xfrm>
            <a:off x="6149340" y="2971800"/>
            <a:ext cx="2994660" cy="2171701"/>
          </a:xfrm>
          <a:prstGeom prst="roundRect">
            <a:avLst>
              <a:gd name="adj" fmla="val 0"/>
            </a:avLst>
          </a:prstGeom>
          <a:noFill/>
        </p:spPr>
        <p:txBody>
          <a:bodyPr lIns="360000" tIns="288000" rIns="72000" bIns="0" anchor="t"/>
          <a:lstStyle>
            <a:lvl1pPr>
              <a:defRPr sz="1800">
                <a:solidFill>
                  <a:schemeClr val="tx1"/>
                </a:solidFill>
                <a:latin typeface="RR Pioneer Bold" panose="020B0803050201040103" pitchFamily="34" charset="0"/>
              </a:defRPr>
            </a:lvl1pPr>
          </a:lstStyle>
          <a:p>
            <a:r>
              <a:rPr lang="en-US" dirty="0"/>
              <a:t>Title of box</a:t>
            </a:r>
            <a:endParaRPr lang="en-GB" dirty="0"/>
          </a:p>
        </p:txBody>
      </p:sp>
      <p:sp>
        <p:nvSpPr>
          <p:cNvPr id="26" name="Picture Placeholder 4">
            <a:extLst>
              <a:ext uri="{FF2B5EF4-FFF2-40B4-BE49-F238E27FC236}">
                <a16:creationId xmlns:a16="http://schemas.microsoft.com/office/drawing/2014/main" id="{09DC2067-6847-4E45-ACE9-1E17F0DE6EA4}"/>
              </a:ext>
            </a:extLst>
          </p:cNvPr>
          <p:cNvSpPr>
            <a:spLocks noGrp="1"/>
          </p:cNvSpPr>
          <p:nvPr>
            <p:ph type="pic" sz="quarter" idx="38"/>
          </p:nvPr>
        </p:nvSpPr>
        <p:spPr>
          <a:xfrm>
            <a:off x="3074670" y="2371412"/>
            <a:ext cx="3009498" cy="2772089"/>
          </a:xfrm>
          <a:prstGeom prst="rect">
            <a:avLst/>
          </a:prstGeom>
          <a:solidFill>
            <a:srgbClr val="8A8A8F"/>
          </a:solidFill>
        </p:spPr>
        <p:txBody>
          <a:bodyPr anchor="ctr"/>
          <a:lstStyle>
            <a:lvl1pPr marL="0" indent="0" algn="ctr">
              <a:buNone/>
              <a:defRPr sz="1200">
                <a:solidFill>
                  <a:schemeClr val="bg1"/>
                </a:solidFill>
              </a:defRPr>
            </a:lvl1pPr>
          </a:lstStyle>
          <a:p>
            <a:endParaRPr lang="en-GB" dirty="0"/>
          </a:p>
        </p:txBody>
      </p:sp>
      <p:sp>
        <p:nvSpPr>
          <p:cNvPr id="29" name="Picture Placeholder 4">
            <a:extLst>
              <a:ext uri="{FF2B5EF4-FFF2-40B4-BE49-F238E27FC236}">
                <a16:creationId xmlns:a16="http://schemas.microsoft.com/office/drawing/2014/main" id="{FBECAB30-4035-4F64-8095-A45288A2B2D4}"/>
              </a:ext>
            </a:extLst>
          </p:cNvPr>
          <p:cNvSpPr>
            <a:spLocks noGrp="1"/>
          </p:cNvSpPr>
          <p:nvPr>
            <p:ph type="pic" sz="quarter" idx="40"/>
          </p:nvPr>
        </p:nvSpPr>
        <p:spPr>
          <a:xfrm>
            <a:off x="0" y="-9866"/>
            <a:ext cx="2994660" cy="2880573"/>
          </a:xfrm>
          <a:prstGeom prst="rect">
            <a:avLst/>
          </a:prstGeom>
          <a:solidFill>
            <a:srgbClr val="8A8A8F"/>
          </a:solidFill>
        </p:spPr>
        <p:txBody>
          <a:bodyPr anchor="ctr"/>
          <a:lstStyle>
            <a:lvl1pPr marL="0" indent="0" algn="ctr">
              <a:buNone/>
              <a:defRPr sz="1200">
                <a:solidFill>
                  <a:schemeClr val="bg1"/>
                </a:solidFill>
              </a:defRPr>
            </a:lvl1pPr>
          </a:lstStyle>
          <a:p>
            <a:endParaRPr lang="en-GB"/>
          </a:p>
        </p:txBody>
      </p:sp>
      <p:pic>
        <p:nvPicPr>
          <p:cNvPr id="16" name="Picture 15">
            <a:extLst>
              <a:ext uri="{FF2B5EF4-FFF2-40B4-BE49-F238E27FC236}">
                <a16:creationId xmlns:a16="http://schemas.microsoft.com/office/drawing/2014/main" id="{4A0E4C2B-DFD8-4A18-B81D-BBE19EFDF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6" y="232410"/>
            <a:ext cx="320800" cy="522000"/>
          </a:xfrm>
          <a:prstGeom prst="rect">
            <a:avLst/>
          </a:prstGeom>
        </p:spPr>
      </p:pic>
      <p:sp>
        <p:nvSpPr>
          <p:cNvPr id="19" name="TextBox 18">
            <a:extLst>
              <a:ext uri="{FF2B5EF4-FFF2-40B4-BE49-F238E27FC236}">
                <a16:creationId xmlns:a16="http://schemas.microsoft.com/office/drawing/2014/main" id="{71E41386-3076-4CF7-8F9C-2D63A848D18F}"/>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24" name="Freeform 6">
            <a:extLst>
              <a:ext uri="{FF2B5EF4-FFF2-40B4-BE49-F238E27FC236}">
                <a16:creationId xmlns:a16="http://schemas.microsoft.com/office/drawing/2014/main" id="{03966347-E928-429F-8F09-86ADD1D69BFA}"/>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221BE2FE-7E28-694E-B452-D1A079E03CE5}"/>
              </a:ext>
            </a:extLst>
          </p:cNvPr>
          <p:cNvSpPr>
            <a:spLocks noGrp="1"/>
          </p:cNvSpPr>
          <p:nvPr>
            <p:ph type="body" sz="quarter" idx="18" hasCustomPrompt="1"/>
          </p:nvPr>
        </p:nvSpPr>
        <p:spPr>
          <a:xfrm>
            <a:off x="284143" y="3702212"/>
            <a:ext cx="2419944" cy="1026930"/>
          </a:xfrm>
        </p:spPr>
        <p:txBody>
          <a:bodyPr>
            <a:normAutofit/>
          </a:bodyPr>
          <a:lstStyle>
            <a:lvl1pPr>
              <a:buClr>
                <a:schemeClr val="tx1"/>
              </a:buClr>
              <a:defRPr sz="1200" b="0"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30" name="Text Placeholder 2">
            <a:extLst>
              <a:ext uri="{FF2B5EF4-FFF2-40B4-BE49-F238E27FC236}">
                <a16:creationId xmlns:a16="http://schemas.microsoft.com/office/drawing/2014/main" id="{F39436FD-97E5-5445-914F-3913621C5F24}"/>
              </a:ext>
            </a:extLst>
          </p:cNvPr>
          <p:cNvSpPr>
            <a:spLocks noGrp="1"/>
          </p:cNvSpPr>
          <p:nvPr>
            <p:ph type="body" sz="quarter" idx="44" hasCustomPrompt="1"/>
          </p:nvPr>
        </p:nvSpPr>
        <p:spPr>
          <a:xfrm>
            <a:off x="3369447" y="727660"/>
            <a:ext cx="2419944" cy="1291641"/>
          </a:xfrm>
        </p:spPr>
        <p:txBody>
          <a:bodyPr>
            <a:normAutofit/>
          </a:bodyPr>
          <a:lstStyle>
            <a:lvl1pPr>
              <a:buClr>
                <a:schemeClr val="tx1"/>
              </a:buClr>
              <a:defRPr sz="1200" b="0"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33" name="Text Placeholder 2">
            <a:extLst>
              <a:ext uri="{FF2B5EF4-FFF2-40B4-BE49-F238E27FC236}">
                <a16:creationId xmlns:a16="http://schemas.microsoft.com/office/drawing/2014/main" id="{9821D7FC-EE45-4E45-9329-1AA31F3B6243}"/>
              </a:ext>
            </a:extLst>
          </p:cNvPr>
          <p:cNvSpPr>
            <a:spLocks noGrp="1"/>
          </p:cNvSpPr>
          <p:nvPr>
            <p:ph type="body" sz="quarter" idx="45" hasCustomPrompt="1"/>
          </p:nvPr>
        </p:nvSpPr>
        <p:spPr>
          <a:xfrm>
            <a:off x="6439038" y="3706214"/>
            <a:ext cx="2419944" cy="1291641"/>
          </a:xfrm>
        </p:spPr>
        <p:txBody>
          <a:bodyPr>
            <a:normAutofit/>
          </a:bodyPr>
          <a:lstStyle>
            <a:lvl1pPr>
              <a:buClr>
                <a:schemeClr val="tx1"/>
              </a:buClr>
              <a:defRPr sz="1200" b="0"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22" name="TextBox 21">
            <a:extLst>
              <a:ext uri="{FF2B5EF4-FFF2-40B4-BE49-F238E27FC236}">
                <a16:creationId xmlns:a16="http://schemas.microsoft.com/office/drawing/2014/main" id="{31581E59-89CA-A94A-9E7D-2B98738DA50C}"/>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66640984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RR Quote 1">
    <p:bg>
      <p:bgPr>
        <a:solidFill>
          <a:schemeClr val="bg2"/>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66624C18-0716-40F4-AA00-864A4AFF14D1}"/>
              </a:ext>
            </a:extLst>
          </p:cNvPr>
          <p:cNvSpPr>
            <a:spLocks noGrp="1"/>
          </p:cNvSpPr>
          <p:nvPr>
            <p:ph type="body" sz="quarter" idx="34" hasCustomPrompt="1"/>
          </p:nvPr>
        </p:nvSpPr>
        <p:spPr>
          <a:xfrm>
            <a:off x="2185157" y="877798"/>
            <a:ext cx="4849887" cy="3092223"/>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2000" kern="1200" smtClean="0">
                <a:solidFill>
                  <a:schemeClr val="tx1"/>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Emphasis or quote with description</a:t>
            </a:r>
          </a:p>
        </p:txBody>
      </p:sp>
      <p:sp>
        <p:nvSpPr>
          <p:cNvPr id="9" name="Text Placeholder 9">
            <a:extLst>
              <a:ext uri="{FF2B5EF4-FFF2-40B4-BE49-F238E27FC236}">
                <a16:creationId xmlns:a16="http://schemas.microsoft.com/office/drawing/2014/main" id="{508A5205-0BAE-4B87-AA00-7F6F58D72E96}"/>
              </a:ext>
            </a:extLst>
          </p:cNvPr>
          <p:cNvSpPr>
            <a:spLocks noGrp="1"/>
          </p:cNvSpPr>
          <p:nvPr>
            <p:ph type="body" sz="quarter" idx="35" hasCustomPrompt="1"/>
          </p:nvPr>
        </p:nvSpPr>
        <p:spPr>
          <a:xfrm>
            <a:off x="2185157" y="4023360"/>
            <a:ext cx="4849887" cy="603886"/>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200" kern="1200" smtClean="0">
                <a:solidFill>
                  <a:srgbClr val="4F97F8"/>
                </a:solidFill>
                <a:latin typeface="RR Pioneer" panose="020B05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err="1"/>
              <a:t>Attributee</a:t>
            </a:r>
            <a:r>
              <a:rPr lang="en-GB" dirty="0"/>
              <a:t>/source</a:t>
            </a:r>
          </a:p>
        </p:txBody>
      </p:sp>
      <p:sp>
        <p:nvSpPr>
          <p:cNvPr id="5" name="TextBox 4">
            <a:extLst>
              <a:ext uri="{FF2B5EF4-FFF2-40B4-BE49-F238E27FC236}">
                <a16:creationId xmlns:a16="http://schemas.microsoft.com/office/drawing/2014/main" id="{AC867793-9862-3C4C-9107-C09E3B185095}"/>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6299080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RR Figures 1">
    <p:bg>
      <p:bgPr>
        <a:solidFill>
          <a:schemeClr val="bg2"/>
        </a:solidFill>
        <a:effectLst/>
      </p:bgPr>
    </p:bg>
    <p:spTree>
      <p:nvGrpSpPr>
        <p:cNvPr id="1" name=""/>
        <p:cNvGrpSpPr/>
        <p:nvPr/>
      </p:nvGrpSpPr>
      <p:grpSpPr>
        <a:xfrm>
          <a:off x="0" y="0"/>
          <a:ext cx="0" cy="0"/>
          <a:chOff x="0" y="0"/>
          <a:chExt cx="0" cy="0"/>
        </a:xfrm>
      </p:grpSpPr>
      <p:sp>
        <p:nvSpPr>
          <p:cNvPr id="19" name="Pentagon 18"/>
          <p:cNvSpPr/>
          <p:nvPr userDrawn="1"/>
        </p:nvSpPr>
        <p:spPr>
          <a:xfrm>
            <a:off x="5227320" y="0"/>
            <a:ext cx="3916680" cy="5143500"/>
          </a:xfrm>
          <a:prstGeom prst="homePlate">
            <a:avLst>
              <a:gd name="adj" fmla="val 0"/>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4" y="908278"/>
            <a:ext cx="2320047" cy="550159"/>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500" b="1" i="0" kern="1200" smtClean="0">
                <a:solidFill>
                  <a:srgbClr val="4F98FF"/>
                </a:solidFill>
                <a:latin typeface="RR Pioneer" panose="020B05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noProof="0" dirty="0"/>
              <a:t>Title of emphasis / quote</a:t>
            </a:r>
          </a:p>
        </p:txBody>
      </p:sp>
      <p:sp>
        <p:nvSpPr>
          <p:cNvPr id="4" name="Pentagon 3"/>
          <p:cNvSpPr/>
          <p:nvPr userDrawn="1"/>
        </p:nvSpPr>
        <p:spPr>
          <a:xfrm>
            <a:off x="2987040" y="0"/>
            <a:ext cx="3596640" cy="5143500"/>
          </a:xfrm>
          <a:prstGeom prst="homePlate">
            <a:avLst>
              <a:gd name="adj" fmla="val 13559"/>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9">
            <a:extLst>
              <a:ext uri="{FF2B5EF4-FFF2-40B4-BE49-F238E27FC236}">
                <a16:creationId xmlns:a16="http://schemas.microsoft.com/office/drawing/2014/main" id="{66624C18-0716-40F4-AA00-864A4AFF14D1}"/>
              </a:ext>
            </a:extLst>
          </p:cNvPr>
          <p:cNvSpPr>
            <a:spLocks noGrp="1"/>
          </p:cNvSpPr>
          <p:nvPr>
            <p:ph type="body" sz="quarter" idx="34" hasCustomPrompt="1"/>
          </p:nvPr>
        </p:nvSpPr>
        <p:spPr>
          <a:xfrm>
            <a:off x="3486394" y="893038"/>
            <a:ext cx="2695967" cy="417603"/>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500" kern="1200" baseline="0" smtClean="0">
                <a:solidFill>
                  <a:schemeClr val="bg2"/>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Information title</a:t>
            </a:r>
            <a:br>
              <a:rPr lang="en-GB" dirty="0"/>
            </a:br>
            <a:r>
              <a:rPr lang="en-GB" dirty="0"/>
              <a:t>Lorem ipsum </a:t>
            </a:r>
            <a:r>
              <a:rPr lang="en-GB" dirty="0" err="1"/>
              <a:t>dolor</a:t>
            </a:r>
            <a:r>
              <a:rPr lang="en-GB" dirty="0"/>
              <a:t> sit </a:t>
            </a:r>
            <a:r>
              <a:rPr lang="en-GB" dirty="0" err="1"/>
              <a:t>amet</a:t>
            </a:r>
            <a:endParaRPr lang="en-GB" dirty="0"/>
          </a:p>
        </p:txBody>
      </p:sp>
      <p:sp>
        <p:nvSpPr>
          <p:cNvPr id="23" name="Text Placeholder 9">
            <a:extLst>
              <a:ext uri="{FF2B5EF4-FFF2-40B4-BE49-F238E27FC236}">
                <a16:creationId xmlns:a16="http://schemas.microsoft.com/office/drawing/2014/main" id="{66624C18-0716-40F4-AA00-864A4AFF14D1}"/>
              </a:ext>
            </a:extLst>
          </p:cNvPr>
          <p:cNvSpPr>
            <a:spLocks noGrp="1"/>
          </p:cNvSpPr>
          <p:nvPr>
            <p:ph type="body" sz="quarter" idx="39" hasCustomPrompt="1"/>
          </p:nvPr>
        </p:nvSpPr>
        <p:spPr>
          <a:xfrm>
            <a:off x="6940272" y="685801"/>
            <a:ext cx="1807488" cy="895793"/>
          </a:xfrm>
          <a:prstGeom prst="rect">
            <a:avLst/>
          </a:prstGeom>
        </p:spPr>
        <p:txBody>
          <a:bodyPr anchor="b">
            <a:noAutofit/>
          </a:bodyPr>
          <a:lstStyle>
            <a:lvl1pPr marL="0" indent="0" algn="l" defTabSz="685783" rtl="0" eaLnBrk="1" latinLnBrk="0" hangingPunct="1">
              <a:lnSpc>
                <a:spcPct val="90000"/>
              </a:lnSpc>
              <a:buFont typeface="Arial" panose="020B0604020202020204" pitchFamily="34" charset="0"/>
              <a:buNone/>
              <a:defRPr lang="en-US" sz="5200" kern="1200" baseline="0" smtClean="0">
                <a:solidFill>
                  <a:schemeClr val="tx1"/>
                </a:solidFill>
                <a:latin typeface="RR Pioneer UltraLight Condensed" panose="020B020603020106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XXX</a:t>
            </a:r>
          </a:p>
        </p:txBody>
      </p:sp>
      <p:sp>
        <p:nvSpPr>
          <p:cNvPr id="22" name="Text Placeholder 9">
            <a:extLst>
              <a:ext uri="{FF2B5EF4-FFF2-40B4-BE49-F238E27FC236}">
                <a16:creationId xmlns:a16="http://schemas.microsoft.com/office/drawing/2014/main" id="{66624C18-0716-40F4-AA00-864A4AFF14D1}"/>
              </a:ext>
            </a:extLst>
          </p:cNvPr>
          <p:cNvSpPr>
            <a:spLocks noGrp="1"/>
          </p:cNvSpPr>
          <p:nvPr>
            <p:ph type="body" sz="quarter" idx="38" hasCustomPrompt="1"/>
          </p:nvPr>
        </p:nvSpPr>
        <p:spPr>
          <a:xfrm>
            <a:off x="6940272" y="1533118"/>
            <a:ext cx="1807488" cy="417603"/>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200" kern="1200" baseline="0" smtClean="0">
                <a:solidFill>
                  <a:schemeClr val="tx1"/>
                </a:solidFill>
                <a:latin typeface="RR Pioneer Medium" panose="020B06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noProof="0" dirty="0" err="1"/>
              <a:t>Henia</a:t>
            </a:r>
            <a:r>
              <a:rPr lang="en-GB" noProof="0" dirty="0"/>
              <a:t> </a:t>
            </a:r>
            <a:r>
              <a:rPr lang="en-GB" noProof="0" dirty="0" err="1"/>
              <a:t>volut</a:t>
            </a:r>
            <a:r>
              <a:rPr lang="en-GB" noProof="0" dirty="0"/>
              <a:t> </a:t>
            </a:r>
            <a:r>
              <a:rPr lang="en-GB" noProof="0" dirty="0" err="1"/>
              <a:t>doloriole</a:t>
            </a:r>
            <a:r>
              <a:rPr lang="en-GB" noProof="0" dirty="0"/>
              <a:t> </a:t>
            </a:r>
            <a:r>
              <a:rPr lang="en-GB" noProof="0" dirty="0" err="1"/>
              <a:t>sitate</a:t>
            </a:r>
            <a:r>
              <a:rPr lang="en-GB" noProof="0" dirty="0"/>
              <a:t> de </a:t>
            </a:r>
            <a:r>
              <a:rPr lang="en-GB" noProof="0" dirty="0" err="1"/>
              <a:t>doluptatus</a:t>
            </a:r>
            <a:endParaRPr lang="en-GB" noProof="0" dirty="0"/>
          </a:p>
        </p:txBody>
      </p:sp>
      <p:sp>
        <p:nvSpPr>
          <p:cNvPr id="25" name="Text Placeholder 9">
            <a:extLst>
              <a:ext uri="{FF2B5EF4-FFF2-40B4-BE49-F238E27FC236}">
                <a16:creationId xmlns:a16="http://schemas.microsoft.com/office/drawing/2014/main" id="{66624C18-0716-40F4-AA00-864A4AFF14D1}"/>
              </a:ext>
            </a:extLst>
          </p:cNvPr>
          <p:cNvSpPr>
            <a:spLocks noGrp="1"/>
          </p:cNvSpPr>
          <p:nvPr>
            <p:ph type="body" sz="quarter" idx="40" hasCustomPrompt="1"/>
          </p:nvPr>
        </p:nvSpPr>
        <p:spPr>
          <a:xfrm>
            <a:off x="6940272" y="3219823"/>
            <a:ext cx="1807488" cy="895793"/>
          </a:xfrm>
          <a:prstGeom prst="rect">
            <a:avLst/>
          </a:prstGeom>
        </p:spPr>
        <p:txBody>
          <a:bodyPr anchor="b">
            <a:noAutofit/>
          </a:bodyPr>
          <a:lstStyle>
            <a:lvl1pPr marL="0" indent="0" algn="l" defTabSz="685783" rtl="0" eaLnBrk="1" latinLnBrk="0" hangingPunct="1">
              <a:lnSpc>
                <a:spcPct val="90000"/>
              </a:lnSpc>
              <a:buFont typeface="Arial" panose="020B0604020202020204" pitchFamily="34" charset="0"/>
              <a:buNone/>
              <a:defRPr lang="en-US" sz="5200" kern="1200" baseline="0" smtClean="0">
                <a:solidFill>
                  <a:schemeClr val="tx1"/>
                </a:solidFill>
                <a:latin typeface="RR Pioneer UltraLight Condensed" panose="020B020603020106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26" name="Text Placeholder 9">
            <a:extLst>
              <a:ext uri="{FF2B5EF4-FFF2-40B4-BE49-F238E27FC236}">
                <a16:creationId xmlns:a16="http://schemas.microsoft.com/office/drawing/2014/main" id="{66624C18-0716-40F4-AA00-864A4AFF14D1}"/>
              </a:ext>
            </a:extLst>
          </p:cNvPr>
          <p:cNvSpPr>
            <a:spLocks noGrp="1"/>
          </p:cNvSpPr>
          <p:nvPr>
            <p:ph type="body" sz="quarter" idx="41" hasCustomPrompt="1"/>
          </p:nvPr>
        </p:nvSpPr>
        <p:spPr>
          <a:xfrm>
            <a:off x="6940272" y="4067140"/>
            <a:ext cx="1807488" cy="417603"/>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200" kern="1200" baseline="0" smtClean="0">
                <a:solidFill>
                  <a:schemeClr val="tx1"/>
                </a:solidFill>
                <a:latin typeface="RR Pioneer Medium" panose="020B06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noProof="0" dirty="0" err="1"/>
              <a:t>Henia</a:t>
            </a:r>
            <a:r>
              <a:rPr lang="en-GB" noProof="0" dirty="0"/>
              <a:t> </a:t>
            </a:r>
            <a:r>
              <a:rPr lang="en-GB" noProof="0" dirty="0" err="1"/>
              <a:t>volut</a:t>
            </a:r>
            <a:r>
              <a:rPr lang="en-GB" noProof="0" dirty="0"/>
              <a:t> </a:t>
            </a:r>
            <a:r>
              <a:rPr lang="en-GB" noProof="0" dirty="0" err="1"/>
              <a:t>doloriole</a:t>
            </a:r>
            <a:r>
              <a:rPr lang="en-GB" noProof="0" dirty="0"/>
              <a:t> </a:t>
            </a:r>
            <a:r>
              <a:rPr lang="en-GB" noProof="0" dirty="0" err="1"/>
              <a:t>sitate</a:t>
            </a:r>
            <a:r>
              <a:rPr lang="en-GB" noProof="0" dirty="0"/>
              <a:t> de </a:t>
            </a:r>
            <a:r>
              <a:rPr lang="en-GB" noProof="0" dirty="0" err="1"/>
              <a:t>doluptatus</a:t>
            </a:r>
            <a:endParaRPr lang="en-GB" noProof="0" dirty="0"/>
          </a:p>
        </p:txBody>
      </p:sp>
      <p:sp>
        <p:nvSpPr>
          <p:cNvPr id="6" name="Text Placeholder 5">
            <a:extLst>
              <a:ext uri="{FF2B5EF4-FFF2-40B4-BE49-F238E27FC236}">
                <a16:creationId xmlns:a16="http://schemas.microsoft.com/office/drawing/2014/main" id="{13509823-8C85-B24C-88CC-F2BB25736184}"/>
              </a:ext>
            </a:extLst>
          </p:cNvPr>
          <p:cNvSpPr>
            <a:spLocks noGrp="1"/>
          </p:cNvSpPr>
          <p:nvPr>
            <p:ph type="body" sz="quarter" idx="42" hasCustomPrompt="1"/>
          </p:nvPr>
        </p:nvSpPr>
        <p:spPr>
          <a:xfrm>
            <a:off x="3486151" y="1533526"/>
            <a:ext cx="2696209" cy="2951163"/>
          </a:xfrm>
        </p:spPr>
        <p:txBody>
          <a:bodyPr/>
          <a:lstStyle>
            <a:lvl1pPr>
              <a:defRPr sz="1200"/>
            </a:lvl1pPr>
          </a:lstStyle>
          <a:p>
            <a:pPr lvl="0"/>
            <a:r>
              <a:rPr lang="en-US" dirty="0"/>
              <a:t>Bullets</a:t>
            </a:r>
          </a:p>
          <a:p>
            <a:pPr lvl="1"/>
            <a:r>
              <a:rPr lang="en-US" dirty="0"/>
              <a:t>Bullets</a:t>
            </a:r>
          </a:p>
          <a:p>
            <a:pPr lvl="2"/>
            <a:r>
              <a:rPr lang="en-US" dirty="0"/>
              <a:t>Bullets</a:t>
            </a:r>
          </a:p>
          <a:p>
            <a:pPr lvl="0"/>
            <a:endParaRPr lang="en-GB" dirty="0"/>
          </a:p>
        </p:txBody>
      </p:sp>
      <p:sp>
        <p:nvSpPr>
          <p:cNvPr id="18" name="Text Placeholder 2">
            <a:extLst>
              <a:ext uri="{FF2B5EF4-FFF2-40B4-BE49-F238E27FC236}">
                <a16:creationId xmlns:a16="http://schemas.microsoft.com/office/drawing/2014/main" id="{7F96DFBE-C857-ED4C-9807-840988BF51E5}"/>
              </a:ext>
            </a:extLst>
          </p:cNvPr>
          <p:cNvSpPr>
            <a:spLocks noGrp="1"/>
          </p:cNvSpPr>
          <p:nvPr>
            <p:ph type="body" sz="quarter" idx="52" hasCustomPrompt="1"/>
          </p:nvPr>
        </p:nvSpPr>
        <p:spPr>
          <a:xfrm>
            <a:off x="225034" y="1555976"/>
            <a:ext cx="2320047" cy="1804443"/>
          </a:xfrm>
        </p:spPr>
        <p:txBody>
          <a:bodyPr>
            <a:normAutofit/>
          </a:bodyPr>
          <a:lstStyle>
            <a:lvl1pPr>
              <a:buClr>
                <a:schemeClr val="tx1"/>
              </a:buClr>
              <a:defRPr sz="1200" b="0"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“Quote”</a:t>
            </a:r>
            <a:endParaRPr lang="en-GB" dirty="0"/>
          </a:p>
        </p:txBody>
      </p:sp>
      <p:sp>
        <p:nvSpPr>
          <p:cNvPr id="14" name="TextBox 13">
            <a:extLst>
              <a:ext uri="{FF2B5EF4-FFF2-40B4-BE49-F238E27FC236}">
                <a16:creationId xmlns:a16="http://schemas.microsoft.com/office/drawing/2014/main" id="{326171C1-7A52-934C-A1EB-33D2EDA4D74F}"/>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4510594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RR Section 4">
    <p:bg>
      <p:bgPr>
        <a:solidFill>
          <a:srgbClr val="58009C"/>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4" y="982981"/>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4"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24561"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04</a:t>
            </a:r>
            <a:endParaRPr lang="en-GB" dirty="0"/>
          </a:p>
        </p:txBody>
      </p:sp>
      <p:sp>
        <p:nvSpPr>
          <p:cNvPr id="8" name="TextBox 7">
            <a:extLst>
              <a:ext uri="{FF2B5EF4-FFF2-40B4-BE49-F238E27FC236}">
                <a16:creationId xmlns:a16="http://schemas.microsoft.com/office/drawing/2014/main" id="{F110C03F-A486-0949-A09B-43B89516229E}"/>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43233655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RR Image 3">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8161C747-9C32-4A88-9FF5-18305151905B}"/>
              </a:ext>
            </a:extLst>
          </p:cNvPr>
          <p:cNvSpPr>
            <a:spLocks noGrp="1"/>
          </p:cNvSpPr>
          <p:nvPr>
            <p:ph type="pic" sz="quarter" idx="34"/>
          </p:nvPr>
        </p:nvSpPr>
        <p:spPr>
          <a:xfrm>
            <a:off x="2274898" y="2382"/>
            <a:ext cx="6869102" cy="5141118"/>
          </a:xfrm>
          <a:prstGeom prst="rect">
            <a:avLst/>
          </a:prstGeom>
          <a:solidFill>
            <a:srgbClr val="666666"/>
          </a:solidFill>
        </p:spPr>
        <p:txBody>
          <a:bodyPr anchor="ctr"/>
          <a:lstStyle>
            <a:lvl1pPr marL="0" indent="0" algn="ctr">
              <a:buNone/>
              <a:defRPr sz="1200">
                <a:solidFill>
                  <a:schemeClr val="bg1"/>
                </a:solidFill>
                <a:latin typeface="RR Pioneer" panose="020B0503050201040103" pitchFamily="34" charset="0"/>
              </a:defRPr>
            </a:lvl1pPr>
          </a:lstStyle>
          <a:p>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4" y="908278"/>
            <a:ext cx="1786647" cy="550159"/>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9">
            <a:extLst>
              <a:ext uri="{FF2B5EF4-FFF2-40B4-BE49-F238E27FC236}">
                <a16:creationId xmlns:a16="http://schemas.microsoft.com/office/drawing/2014/main" id="{FBB6BEC9-F988-4E31-A949-9E7B6FEC66FE}"/>
              </a:ext>
            </a:extLst>
          </p:cNvPr>
          <p:cNvSpPr>
            <a:spLocks noGrp="1"/>
          </p:cNvSpPr>
          <p:nvPr>
            <p:ph type="body" sz="quarter" idx="17" hasCustomPrompt="1"/>
          </p:nvPr>
        </p:nvSpPr>
        <p:spPr>
          <a:xfrm>
            <a:off x="5382228" y="0"/>
            <a:ext cx="3761772" cy="5143500"/>
          </a:xfrm>
          <a:prstGeom prst="rect">
            <a:avLst/>
          </a:prstGeom>
          <a:solidFill>
            <a:srgbClr val="3B3A3A">
              <a:alpha val="80000"/>
            </a:srgbClr>
          </a:solidFill>
        </p:spPr>
        <p:txBody>
          <a:bodyPr tIns="936000">
            <a:noAutofit/>
          </a:bodyPr>
          <a:lstStyle>
            <a:lvl1pPr marL="531800" indent="0" algn="l" defTabSz="685783"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and text</a:t>
            </a:r>
            <a:endParaRPr lang="en-GB" dirty="0"/>
          </a:p>
        </p:txBody>
      </p:sp>
      <p:sp>
        <p:nvSpPr>
          <p:cNvPr id="13" name="Text Placeholder 9">
            <a:extLst>
              <a:ext uri="{FF2B5EF4-FFF2-40B4-BE49-F238E27FC236}">
                <a16:creationId xmlns:a16="http://schemas.microsoft.com/office/drawing/2014/main" id="{FC4AA7A6-9DCC-461F-8DCC-8B1B23A0D82E}"/>
              </a:ext>
            </a:extLst>
          </p:cNvPr>
          <p:cNvSpPr>
            <a:spLocks noGrp="1"/>
          </p:cNvSpPr>
          <p:nvPr>
            <p:ph type="body" sz="quarter" idx="13" hasCustomPrompt="1"/>
          </p:nvPr>
        </p:nvSpPr>
        <p:spPr>
          <a:xfrm>
            <a:off x="5922534" y="1632178"/>
            <a:ext cx="2916666" cy="2695983"/>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Short copy</a:t>
            </a:r>
            <a:endParaRPr lang="en-GB" dirty="0"/>
          </a:p>
        </p:txBody>
      </p:sp>
      <p:sp>
        <p:nvSpPr>
          <p:cNvPr id="14" name="Text Placeholder 10">
            <a:extLst>
              <a:ext uri="{FF2B5EF4-FFF2-40B4-BE49-F238E27FC236}">
                <a16:creationId xmlns:a16="http://schemas.microsoft.com/office/drawing/2014/main" id="{E1B66B04-7F37-9144-8304-302BE594B638}"/>
              </a:ext>
            </a:extLst>
          </p:cNvPr>
          <p:cNvSpPr>
            <a:spLocks noGrp="1"/>
          </p:cNvSpPr>
          <p:nvPr>
            <p:ph type="body" sz="quarter" idx="38"/>
          </p:nvPr>
        </p:nvSpPr>
        <p:spPr>
          <a:xfrm>
            <a:off x="225426" y="1527176"/>
            <a:ext cx="1786255" cy="1882775"/>
          </a:xfrm>
        </p:spPr>
        <p:txBody>
          <a:bodyPr>
            <a:normAutofit/>
          </a:bodyPr>
          <a:lstStyle>
            <a:lvl1pPr>
              <a:defRPr sz="1200"/>
            </a:lvl1pPr>
            <a:lvl3pPr marL="685783" indent="0">
              <a:buNone/>
              <a:defRPr/>
            </a:lvl3pPr>
          </a:lstStyle>
          <a:p>
            <a:pPr lvl="0"/>
            <a:r>
              <a:rPr lang="en-US" dirty="0"/>
              <a:t>Edit Master text styles</a:t>
            </a:r>
          </a:p>
        </p:txBody>
      </p:sp>
      <p:sp>
        <p:nvSpPr>
          <p:cNvPr id="9" name="TextBox 8">
            <a:extLst>
              <a:ext uri="{FF2B5EF4-FFF2-40B4-BE49-F238E27FC236}">
                <a16:creationId xmlns:a16="http://schemas.microsoft.com/office/drawing/2014/main" id="{9B1A4760-BA3D-5F48-8F3F-8D13E2BB05C4}"/>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
        <p:nvSpPr>
          <p:cNvPr id="8" name="Title 1">
            <a:extLst>
              <a:ext uri="{FF2B5EF4-FFF2-40B4-BE49-F238E27FC236}">
                <a16:creationId xmlns:a16="http://schemas.microsoft.com/office/drawing/2014/main" id="{F3FB8419-7FA7-4630-9F7C-54DBB27E98A9}"/>
              </a:ext>
            </a:extLst>
          </p:cNvPr>
          <p:cNvSpPr txBox="1">
            <a:spLocks/>
          </p:cNvSpPr>
          <p:nvPr userDrawn="1"/>
        </p:nvSpPr>
        <p:spPr>
          <a:xfrm>
            <a:off x="318909"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2289956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RR Quote 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4" y="908278"/>
            <a:ext cx="1786647" cy="550159"/>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Emphasis or quote with description</a:t>
            </a:r>
          </a:p>
        </p:txBody>
      </p:sp>
      <p:sp>
        <p:nvSpPr>
          <p:cNvPr id="2" name="Rectangle 1">
            <a:extLst>
              <a:ext uri="{FF2B5EF4-FFF2-40B4-BE49-F238E27FC236}">
                <a16:creationId xmlns:a16="http://schemas.microsoft.com/office/drawing/2014/main" id="{881D056E-9F0F-4E71-9073-D51173C9F351}"/>
              </a:ext>
            </a:extLst>
          </p:cNvPr>
          <p:cNvSpPr/>
          <p:nvPr userDrawn="1"/>
        </p:nvSpPr>
        <p:spPr>
          <a:xfrm>
            <a:off x="2274898" y="0"/>
            <a:ext cx="686910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9">
            <a:extLst>
              <a:ext uri="{FF2B5EF4-FFF2-40B4-BE49-F238E27FC236}">
                <a16:creationId xmlns:a16="http://schemas.microsoft.com/office/drawing/2014/main" id="{66624C18-0716-40F4-AA00-864A4AFF14D1}"/>
              </a:ext>
            </a:extLst>
          </p:cNvPr>
          <p:cNvSpPr>
            <a:spLocks noGrp="1"/>
          </p:cNvSpPr>
          <p:nvPr>
            <p:ph type="body" sz="quarter" idx="34" hasCustomPrompt="1"/>
          </p:nvPr>
        </p:nvSpPr>
        <p:spPr>
          <a:xfrm>
            <a:off x="3730234" y="877798"/>
            <a:ext cx="4849887" cy="3092223"/>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2000" kern="1200" smtClean="0">
                <a:solidFill>
                  <a:schemeClr val="tx1"/>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Emphasis or quote with description</a:t>
            </a:r>
          </a:p>
        </p:txBody>
      </p:sp>
      <p:sp>
        <p:nvSpPr>
          <p:cNvPr id="9" name="Text Placeholder 9">
            <a:extLst>
              <a:ext uri="{FF2B5EF4-FFF2-40B4-BE49-F238E27FC236}">
                <a16:creationId xmlns:a16="http://schemas.microsoft.com/office/drawing/2014/main" id="{508A5205-0BAE-4B87-AA00-7F6F58D72E96}"/>
              </a:ext>
            </a:extLst>
          </p:cNvPr>
          <p:cNvSpPr>
            <a:spLocks noGrp="1"/>
          </p:cNvSpPr>
          <p:nvPr>
            <p:ph type="body" sz="quarter" idx="35" hasCustomPrompt="1"/>
          </p:nvPr>
        </p:nvSpPr>
        <p:spPr>
          <a:xfrm>
            <a:off x="3730234" y="4023360"/>
            <a:ext cx="4849887" cy="603886"/>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200" kern="1200" smtClean="0">
                <a:solidFill>
                  <a:srgbClr val="4F98FF"/>
                </a:solidFill>
                <a:latin typeface="RR Pioneer" panose="020B05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err="1"/>
              <a:t>Attributee</a:t>
            </a:r>
            <a:r>
              <a:rPr lang="en-GB" dirty="0"/>
              <a:t>/source</a:t>
            </a:r>
          </a:p>
        </p:txBody>
      </p:sp>
      <p:sp>
        <p:nvSpPr>
          <p:cNvPr id="11" name="Text Placeholder 10">
            <a:extLst>
              <a:ext uri="{FF2B5EF4-FFF2-40B4-BE49-F238E27FC236}">
                <a16:creationId xmlns:a16="http://schemas.microsoft.com/office/drawing/2014/main" id="{B3D7E844-4EE0-314E-B1BF-D68806EF3F9F}"/>
              </a:ext>
            </a:extLst>
          </p:cNvPr>
          <p:cNvSpPr>
            <a:spLocks noGrp="1"/>
          </p:cNvSpPr>
          <p:nvPr>
            <p:ph type="body" sz="quarter" idx="38"/>
          </p:nvPr>
        </p:nvSpPr>
        <p:spPr>
          <a:xfrm>
            <a:off x="225426" y="1527176"/>
            <a:ext cx="1786255" cy="1882775"/>
          </a:xfrm>
        </p:spPr>
        <p:txBody>
          <a:bodyPr>
            <a:normAutofit/>
          </a:bodyPr>
          <a:lstStyle>
            <a:lvl1pPr>
              <a:defRPr sz="1200"/>
            </a:lvl1pPr>
            <a:lvl3pPr marL="685783" indent="0">
              <a:buNone/>
              <a:defRPr/>
            </a:lvl3pPr>
          </a:lstStyle>
          <a:p>
            <a:pPr lvl="0"/>
            <a:r>
              <a:rPr lang="en-US" dirty="0"/>
              <a:t>Edit Master text styles</a:t>
            </a:r>
          </a:p>
        </p:txBody>
      </p:sp>
    </p:spTree>
    <p:extLst>
      <p:ext uri="{BB962C8B-B14F-4D97-AF65-F5344CB8AC3E}">
        <p14:creationId xmlns:p14="http://schemas.microsoft.com/office/powerpoint/2010/main" val="2767629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pl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95F06A-3427-4B06-BF82-5C0567457A84}"/>
              </a:ext>
            </a:extLst>
          </p:cNvPr>
          <p:cNvSpPr>
            <a:spLocks noGrp="1"/>
          </p:cNvSpPr>
          <p:nvPr>
            <p:ph idx="1"/>
          </p:nvPr>
        </p:nvSpPr>
        <p:spPr>
          <a:xfrm>
            <a:off x="2736000" y="997182"/>
            <a:ext cx="6084000" cy="3513618"/>
          </a:xfrm>
        </p:spPr>
        <p:txBody>
          <a:bodyPr anchor="t"/>
          <a:lstStyle>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805590F4-2DB0-453A-A448-A884825E1B1F}"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0" name="Text Placeholder 11">
            <a:extLst>
              <a:ext uri="{FF2B5EF4-FFF2-40B4-BE49-F238E27FC236}">
                <a16:creationId xmlns:a16="http://schemas.microsoft.com/office/drawing/2014/main" id="{239CD9D4-A97C-4319-8DEE-753B525F9CE9}"/>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9883391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RR Diagram 2">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5" y="908279"/>
            <a:ext cx="1786647" cy="605563"/>
          </a:xfrm>
          <a:prstGeom prst="rect">
            <a:avLst/>
          </a:prstGeom>
        </p:spPr>
        <p:txBody>
          <a:bodyPr>
            <a:noAutofit/>
          </a:bodyPr>
          <a:lstStyle>
            <a:lvl1pPr marL="0" indent="0" algn="l" defTabSz="685766"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766"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66"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66"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66"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Diagram title</a:t>
            </a:r>
            <a:endParaRPr lang="en-GB" dirty="0"/>
          </a:p>
        </p:txBody>
      </p:sp>
      <p:sp>
        <p:nvSpPr>
          <p:cNvPr id="3" name="Content Placeholder 2">
            <a:extLst>
              <a:ext uri="{FF2B5EF4-FFF2-40B4-BE49-F238E27FC236}">
                <a16:creationId xmlns:a16="http://schemas.microsoft.com/office/drawing/2014/main" id="{1C81CE4D-8DDE-4CA8-86B0-4C951DED7D52}"/>
              </a:ext>
            </a:extLst>
          </p:cNvPr>
          <p:cNvSpPr>
            <a:spLocks noGrp="1"/>
          </p:cNvSpPr>
          <p:nvPr>
            <p:ph sz="quarter" idx="11" hasCustomPrompt="1"/>
          </p:nvPr>
        </p:nvSpPr>
        <p:spPr>
          <a:xfrm>
            <a:off x="3303590" y="993776"/>
            <a:ext cx="5172075" cy="3060701"/>
          </a:xfrm>
          <a:prstGeom prst="rect">
            <a:avLst/>
          </a:prstGeom>
        </p:spPr>
        <p:txBody>
          <a:bodyPr anchor="ctr" anchorCtr="0"/>
          <a:lstStyle>
            <a:lvl1pPr marL="0" indent="0" algn="ctr">
              <a:buFont typeface="Arial" panose="020B0604020202020204" pitchFamily="34" charset="0"/>
              <a:buNone/>
              <a:defRPr sz="1200"/>
            </a:lvl1pPr>
          </a:lstStyle>
          <a:p>
            <a:pPr lvl="0"/>
            <a:r>
              <a:rPr lang="en-US" dirty="0"/>
              <a:t>Insert diagram</a:t>
            </a:r>
            <a:endParaRPr lang="en-GB" dirty="0"/>
          </a:p>
        </p:txBody>
      </p:sp>
      <p:sp>
        <p:nvSpPr>
          <p:cNvPr id="5" name="TextBox 4">
            <a:extLst>
              <a:ext uri="{FF2B5EF4-FFF2-40B4-BE49-F238E27FC236}">
                <a16:creationId xmlns:a16="http://schemas.microsoft.com/office/drawing/2014/main" id="{B9AF36C4-0FB7-8A4A-9F85-F707F68D8633}"/>
              </a:ext>
            </a:extLst>
          </p:cNvPr>
          <p:cNvSpPr txBox="1"/>
          <p:nvPr userDrawn="1"/>
        </p:nvSpPr>
        <p:spPr>
          <a:xfrm>
            <a:off x="43816"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
        <p:nvSpPr>
          <p:cNvPr id="6" name="Title 1">
            <a:extLst>
              <a:ext uri="{FF2B5EF4-FFF2-40B4-BE49-F238E27FC236}">
                <a16:creationId xmlns:a16="http://schemas.microsoft.com/office/drawing/2014/main" id="{4669C9B9-D8F3-4592-B655-5BC0AEDD2860}"/>
              </a:ext>
            </a:extLst>
          </p:cNvPr>
          <p:cNvSpPr txBox="1">
            <a:spLocks/>
          </p:cNvSpPr>
          <p:nvPr userDrawn="1"/>
        </p:nvSpPr>
        <p:spPr>
          <a:xfrm>
            <a:off x="318909"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6303300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RR Section 1">
    <p:bg>
      <p:bgPr>
        <a:solidFill>
          <a:schemeClr val="tx2"/>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7028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01</a:t>
            </a:r>
            <a:endParaRPr lang="en-GB" dirty="0"/>
          </a:p>
        </p:txBody>
      </p:sp>
      <p:sp>
        <p:nvSpPr>
          <p:cNvPr id="9" name="TextBox 8"/>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1004457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RR Section 2">
    <p:bg>
      <p:bgPr>
        <a:solidFill>
          <a:srgbClr val="004A5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3980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02</a:t>
            </a:r>
            <a:endParaRPr lang="en-GB" dirty="0"/>
          </a:p>
        </p:txBody>
      </p:sp>
      <p:sp>
        <p:nvSpPr>
          <p:cNvPr id="10" name="TextBox 9">
            <a:extLst>
              <a:ext uri="{FF2B5EF4-FFF2-40B4-BE49-F238E27FC236}">
                <a16:creationId xmlns:a16="http://schemas.microsoft.com/office/drawing/2014/main" id="{D43077EE-E06D-EC46-ADD2-05ADF9BF1211}"/>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4637875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RR Section 3">
    <p:bg>
      <p:bgPr>
        <a:solidFill>
          <a:srgbClr val="9F000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3980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03</a:t>
            </a:r>
            <a:endParaRPr lang="en-GB" dirty="0"/>
          </a:p>
        </p:txBody>
      </p:sp>
      <p:sp>
        <p:nvSpPr>
          <p:cNvPr id="8" name="TextBox 7">
            <a:extLst>
              <a:ext uri="{FF2B5EF4-FFF2-40B4-BE49-F238E27FC236}">
                <a16:creationId xmlns:a16="http://schemas.microsoft.com/office/drawing/2014/main" id="{9ACC4FA8-112D-784D-AD93-978E95965E93}"/>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24668390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RR Section 5">
    <p:bg>
      <p:bgPr>
        <a:solidFill>
          <a:srgbClr val="034F0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3980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05</a:t>
            </a:r>
            <a:endParaRPr lang="en-GB" dirty="0"/>
          </a:p>
        </p:txBody>
      </p:sp>
      <p:sp>
        <p:nvSpPr>
          <p:cNvPr id="8" name="TextBox 7">
            <a:extLst>
              <a:ext uri="{FF2B5EF4-FFF2-40B4-BE49-F238E27FC236}">
                <a16:creationId xmlns:a16="http://schemas.microsoft.com/office/drawing/2014/main" id="{E779514A-4BA3-A248-B651-F0B7AFD8797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70126712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RR Section 6">
    <p:bg>
      <p:bgPr>
        <a:solidFill>
          <a:srgbClr val="880E4F"/>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5504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06</a:t>
            </a:r>
            <a:endParaRPr lang="en-GB" dirty="0"/>
          </a:p>
        </p:txBody>
      </p:sp>
      <p:sp>
        <p:nvSpPr>
          <p:cNvPr id="8" name="TextBox 7">
            <a:extLst>
              <a:ext uri="{FF2B5EF4-FFF2-40B4-BE49-F238E27FC236}">
                <a16:creationId xmlns:a16="http://schemas.microsoft.com/office/drawing/2014/main" id="{30DD1846-163E-BD4B-A55F-A9491DDC467B}"/>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9775735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RR Q&amp;A">
    <p:bg>
      <p:bgPr>
        <a:solidFill>
          <a:schemeClr val="bg2"/>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userDrawn="1"/>
        </p:nvSpPr>
        <p:spPr>
          <a:xfrm>
            <a:off x="2867660" y="975360"/>
            <a:ext cx="1615440" cy="535531"/>
          </a:xfrm>
          <a:prstGeom prst="rect">
            <a:avLst/>
          </a:prstGeom>
          <a:noFill/>
        </p:spPr>
        <p:txBody>
          <a:bodyPr wrap="square" rtlCol="0">
            <a:spAutoFit/>
          </a:bodyPr>
          <a:lstStyle/>
          <a:p>
            <a:pPr marL="0" lvl="0" indent="0" algn="l" defTabSz="685800" rtl="0" eaLnBrk="1" latinLnBrk="0" hangingPunct="1">
              <a:lnSpc>
                <a:spcPct val="90000"/>
              </a:lnSpc>
              <a:spcBef>
                <a:spcPts val="750"/>
              </a:spcBef>
              <a:buFont typeface="Arial" panose="020B0604020202020204" pitchFamily="34" charset="0"/>
              <a:buNone/>
            </a:pPr>
            <a:r>
              <a:rPr lang="en-US" sz="3200" kern="1200" dirty="0">
                <a:solidFill>
                  <a:schemeClr val="tx1"/>
                </a:solidFill>
                <a:latin typeface="RR Pioneer Bold" panose="020B0803050201040103" pitchFamily="34" charset="0"/>
                <a:ea typeface="+mn-ea"/>
                <a:cs typeface="Arial" panose="020B0604020202020204" pitchFamily="34" charset="0"/>
              </a:rPr>
              <a:t>Q&amp;A</a:t>
            </a:r>
            <a:endParaRPr lang="en-GB" sz="3200" kern="1200" dirty="0">
              <a:solidFill>
                <a:schemeClr val="tx1"/>
              </a:solidFill>
              <a:latin typeface="RR Pioneer Bold" panose="020B0803050201040103"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21FD912-24A2-8B45-807C-F1BF53059060}"/>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9813605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RR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9A99E3-DE6D-4B50-80C0-B8E86FD781D2}"/>
              </a:ext>
            </a:extLst>
          </p:cNvPr>
          <p:cNvSpPr>
            <a:spLocks noGrp="1"/>
          </p:cNvSpPr>
          <p:nvPr>
            <p:ph type="pic" sz="quarter" idx="10"/>
          </p:nvPr>
        </p:nvSpPr>
        <p:spPr>
          <a:xfrm>
            <a:off x="0" y="2382"/>
            <a:ext cx="9144000" cy="5141118"/>
          </a:xfrm>
          <a:prstGeom prst="rect">
            <a:avLst/>
          </a:prstGeom>
          <a:solidFill>
            <a:srgbClr val="666666"/>
          </a:solidFill>
        </p:spPr>
        <p:txBody>
          <a:bodyPr anchor="ctr"/>
          <a:lstStyle>
            <a:lvl1pPr marL="0" indent="0" algn="ctr">
              <a:buNone/>
              <a:defRPr sz="1200">
                <a:solidFill>
                  <a:schemeClr val="bg1"/>
                </a:solidFill>
              </a:defRPr>
            </a:lvl1pPr>
          </a:lstStyle>
          <a:p>
            <a:endParaRPr lang="en-GB" dirty="0"/>
          </a:p>
        </p:txBody>
      </p:sp>
      <p:sp>
        <p:nvSpPr>
          <p:cNvPr id="17" name="Text Placeholder 9">
            <a:extLst>
              <a:ext uri="{FF2B5EF4-FFF2-40B4-BE49-F238E27FC236}">
                <a16:creationId xmlns:a16="http://schemas.microsoft.com/office/drawing/2014/main" id="{FBB6BEC9-F988-4E31-A949-9E7B6FEC66FE}"/>
              </a:ext>
            </a:extLst>
          </p:cNvPr>
          <p:cNvSpPr>
            <a:spLocks noGrp="1"/>
          </p:cNvSpPr>
          <p:nvPr>
            <p:ph type="body" sz="quarter" idx="17" hasCustomPrompt="1"/>
          </p:nvPr>
        </p:nvSpPr>
        <p:spPr>
          <a:xfrm>
            <a:off x="0" y="0"/>
            <a:ext cx="2291787" cy="5143499"/>
          </a:xfrm>
          <a:prstGeom prst="rect">
            <a:avLst/>
          </a:prstGeom>
          <a:solidFill>
            <a:srgbClr val="3B3A3A">
              <a:alpha val="80000"/>
            </a:srgbClr>
          </a:solidFill>
        </p:spPr>
        <p:txBody>
          <a:bodyPr tIns="936000">
            <a:noAutofit/>
          </a:bodyPr>
          <a:lstStyle>
            <a:lvl1pPr marL="173038" indent="0" algn="l" defTabSz="685800"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and text</a:t>
            </a:r>
            <a:endParaRPr lang="en-GB" dirty="0"/>
          </a:p>
        </p:txBody>
      </p:sp>
      <p:pic>
        <p:nvPicPr>
          <p:cNvPr id="9" name="Picture 8">
            <a:extLst>
              <a:ext uri="{FF2B5EF4-FFF2-40B4-BE49-F238E27FC236}">
                <a16:creationId xmlns:a16="http://schemas.microsoft.com/office/drawing/2014/main" id="{0EC9C6C4-AB72-4F7B-AA4C-B783D96D6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2" name="TextBox 11">
            <a:extLst>
              <a:ext uri="{FF2B5EF4-FFF2-40B4-BE49-F238E27FC236}">
                <a16:creationId xmlns:a16="http://schemas.microsoft.com/office/drawing/2014/main" id="{C17343C3-28C5-4E15-AF53-D808F107D1F2}"/>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3" name="Freeform 6">
            <a:extLst>
              <a:ext uri="{FF2B5EF4-FFF2-40B4-BE49-F238E27FC236}">
                <a16:creationId xmlns:a16="http://schemas.microsoft.com/office/drawing/2014/main" id="{9591B57C-8BD9-46CE-B4B5-92E675CAD1EB}"/>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D023664-04C1-B341-8E5C-305DFA625BDF}"/>
              </a:ext>
            </a:extLst>
          </p:cNvPr>
          <p:cNvSpPr/>
          <p:nvPr userDrawn="1"/>
        </p:nvSpPr>
        <p:spPr>
          <a:xfrm>
            <a:off x="-18327" y="5224272"/>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14" name="Text Placeholder 2">
            <a:extLst>
              <a:ext uri="{FF2B5EF4-FFF2-40B4-BE49-F238E27FC236}">
                <a16:creationId xmlns:a16="http://schemas.microsoft.com/office/drawing/2014/main" id="{545AC14F-A89E-DF4D-98AF-A2C0B4D677D8}"/>
              </a:ext>
            </a:extLst>
          </p:cNvPr>
          <p:cNvSpPr>
            <a:spLocks noGrp="1"/>
          </p:cNvSpPr>
          <p:nvPr>
            <p:ph type="body" sz="quarter" idx="18" hasCustomPrompt="1"/>
          </p:nvPr>
        </p:nvSpPr>
        <p:spPr>
          <a:xfrm>
            <a:off x="209550" y="1609725"/>
            <a:ext cx="1820863" cy="1709738"/>
          </a:xfrm>
        </p:spPr>
        <p:txBody>
          <a:bodyPr/>
          <a:lstStyle>
            <a:lvl1pPr>
              <a:buClr>
                <a:schemeClr val="tx1"/>
              </a:buClr>
              <a:defRPr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1" name="TextBox 10">
            <a:extLst>
              <a:ext uri="{FF2B5EF4-FFF2-40B4-BE49-F238E27FC236}">
                <a16:creationId xmlns:a16="http://schemas.microsoft.com/office/drawing/2014/main" id="{A7A5B41B-340C-2F45-9966-FC4ECCED1571}"/>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7432384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RR Image 4">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9A99E3-DE6D-4B50-80C0-B8E86FD781D2}"/>
              </a:ext>
            </a:extLst>
          </p:cNvPr>
          <p:cNvSpPr>
            <a:spLocks noGrp="1"/>
          </p:cNvSpPr>
          <p:nvPr>
            <p:ph type="pic" sz="quarter" idx="10"/>
          </p:nvPr>
        </p:nvSpPr>
        <p:spPr>
          <a:xfrm>
            <a:off x="0" y="2382"/>
            <a:ext cx="9144000" cy="5141118"/>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18" name="Text Placeholder 9">
            <a:extLst>
              <a:ext uri="{FF2B5EF4-FFF2-40B4-BE49-F238E27FC236}">
                <a16:creationId xmlns:a16="http://schemas.microsoft.com/office/drawing/2014/main" id="{FBB6BEC9-F988-4E31-A949-9E7B6FEC66FE}"/>
              </a:ext>
            </a:extLst>
          </p:cNvPr>
          <p:cNvSpPr>
            <a:spLocks noGrp="1"/>
          </p:cNvSpPr>
          <p:nvPr>
            <p:ph type="body" sz="quarter" idx="17" hasCustomPrompt="1"/>
          </p:nvPr>
        </p:nvSpPr>
        <p:spPr>
          <a:xfrm>
            <a:off x="2268638" y="2893671"/>
            <a:ext cx="6875362" cy="2249830"/>
          </a:xfrm>
          <a:prstGeom prst="rect">
            <a:avLst/>
          </a:prstGeom>
          <a:solidFill>
            <a:srgbClr val="3B3A3A">
              <a:alpha val="80000"/>
            </a:srgbClr>
          </a:solidFill>
        </p:spPr>
        <p:txBody>
          <a:bodyPr lIns="1080000" tIns="504000">
            <a:noAutofit/>
          </a:bodyPr>
          <a:lstStyle>
            <a:lvl1pPr marL="531813" indent="0" algn="l" defTabSz="685800"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and text</a:t>
            </a:r>
            <a:endParaRPr lang="en-GB" dirty="0"/>
          </a:p>
        </p:txBody>
      </p:sp>
      <p:sp>
        <p:nvSpPr>
          <p:cNvPr id="8" name="Freeform 7"/>
          <p:cNvSpPr/>
          <p:nvPr userDrawn="1"/>
        </p:nvSpPr>
        <p:spPr>
          <a:xfrm rot="5400000" flipH="1">
            <a:off x="-278883" y="176774"/>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6FE6A94-ECB9-462B-AD9B-5DABF6B9F9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0" name="TextBox 9">
            <a:extLst>
              <a:ext uri="{FF2B5EF4-FFF2-40B4-BE49-F238E27FC236}">
                <a16:creationId xmlns:a16="http://schemas.microsoft.com/office/drawing/2014/main" id="{DBB7DB72-8B33-4B8B-BD46-9F143C97C6AD}"/>
              </a:ext>
            </a:extLst>
          </p:cNvPr>
          <p:cNvSpPr txBox="1"/>
          <p:nvPr userDrawn="1"/>
        </p:nvSpPr>
        <p:spPr>
          <a:xfrm>
            <a:off x="-1463040" y="174878"/>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1" name="Rectangle 10">
            <a:extLst>
              <a:ext uri="{FF2B5EF4-FFF2-40B4-BE49-F238E27FC236}">
                <a16:creationId xmlns:a16="http://schemas.microsoft.com/office/drawing/2014/main" id="{055F1BF6-FBAB-F846-944C-DF7EAA1B3067}"/>
              </a:ext>
            </a:extLst>
          </p:cNvPr>
          <p:cNvSpPr/>
          <p:nvPr userDrawn="1"/>
        </p:nvSpPr>
        <p:spPr>
          <a:xfrm>
            <a:off x="-18327" y="5224272"/>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13" name="Text Placeholder 2">
            <a:extLst>
              <a:ext uri="{FF2B5EF4-FFF2-40B4-BE49-F238E27FC236}">
                <a16:creationId xmlns:a16="http://schemas.microsoft.com/office/drawing/2014/main" id="{9EAF27F0-83C7-0541-A351-488870017855}"/>
              </a:ext>
            </a:extLst>
          </p:cNvPr>
          <p:cNvSpPr>
            <a:spLocks noGrp="1"/>
          </p:cNvSpPr>
          <p:nvPr>
            <p:ph type="body" sz="quarter" idx="18" hasCustomPrompt="1"/>
          </p:nvPr>
        </p:nvSpPr>
        <p:spPr>
          <a:xfrm>
            <a:off x="3797618" y="3825943"/>
            <a:ext cx="4626727" cy="1141504"/>
          </a:xfrm>
        </p:spPr>
        <p:txBody>
          <a:bodyPr/>
          <a:lstStyle>
            <a:lvl1pPr>
              <a:buClr>
                <a:schemeClr val="tx1"/>
              </a:buClr>
              <a:defRPr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2" name="TextBox 11">
            <a:extLst>
              <a:ext uri="{FF2B5EF4-FFF2-40B4-BE49-F238E27FC236}">
                <a16:creationId xmlns:a16="http://schemas.microsoft.com/office/drawing/2014/main" id="{1BE9B11D-8172-0449-BC67-B77E7BE18AF0}"/>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3541577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RR Image 5">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9A99E3-DE6D-4B50-80C0-B8E86FD781D2}"/>
              </a:ext>
            </a:extLst>
          </p:cNvPr>
          <p:cNvSpPr>
            <a:spLocks noGrp="1"/>
          </p:cNvSpPr>
          <p:nvPr>
            <p:ph type="pic" sz="quarter" idx="10"/>
          </p:nvPr>
        </p:nvSpPr>
        <p:spPr>
          <a:xfrm>
            <a:off x="0" y="2382"/>
            <a:ext cx="9144000" cy="5141118"/>
          </a:xfrm>
          <a:prstGeom prst="rect">
            <a:avLst/>
          </a:prstGeom>
          <a:solidFill>
            <a:srgbClr val="666666"/>
          </a:solidFill>
        </p:spPr>
        <p:txBody>
          <a:bodyPr anchor="ctr"/>
          <a:lstStyle>
            <a:lvl1pPr marL="0" indent="0" algn="ctr">
              <a:buNone/>
              <a:defRPr sz="1200">
                <a:solidFill>
                  <a:schemeClr val="bg1"/>
                </a:solidFill>
              </a:defRPr>
            </a:lvl1pPr>
          </a:lstStyle>
          <a:p>
            <a:endParaRPr lang="en-GB" dirty="0"/>
          </a:p>
        </p:txBody>
      </p:sp>
      <p:sp>
        <p:nvSpPr>
          <p:cNvPr id="16" name="Rectangle 15">
            <a:extLst>
              <a:ext uri="{FF2B5EF4-FFF2-40B4-BE49-F238E27FC236}">
                <a16:creationId xmlns:a16="http://schemas.microsoft.com/office/drawing/2014/main" id="{30AEC321-DE2D-462A-85A1-94E8D9EE3672}"/>
              </a:ext>
            </a:extLst>
          </p:cNvPr>
          <p:cNvSpPr/>
          <p:nvPr userDrawn="1"/>
        </p:nvSpPr>
        <p:spPr>
          <a:xfrm flipH="1">
            <a:off x="5387340" y="-3238"/>
            <a:ext cx="3756660" cy="5141118"/>
          </a:xfrm>
          <a:prstGeom prst="rect">
            <a:avLst/>
          </a:prstGeom>
          <a:solidFill>
            <a:srgbClr val="3B3A3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FBB6BEC9-F988-4E31-A949-9E7B6FEC66FE}"/>
              </a:ext>
            </a:extLst>
          </p:cNvPr>
          <p:cNvSpPr>
            <a:spLocks noGrp="1"/>
          </p:cNvSpPr>
          <p:nvPr>
            <p:ph type="body" sz="quarter" idx="12" hasCustomPrompt="1"/>
          </p:nvPr>
        </p:nvSpPr>
        <p:spPr>
          <a:xfrm>
            <a:off x="6079374" y="950981"/>
            <a:ext cx="2820786" cy="478094"/>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and text</a:t>
            </a:r>
            <a:endParaRPr lang="en-GB" dirty="0"/>
          </a:p>
        </p:txBody>
      </p:sp>
      <p:pic>
        <p:nvPicPr>
          <p:cNvPr id="12" name="Picture 11">
            <a:extLst>
              <a:ext uri="{FF2B5EF4-FFF2-40B4-BE49-F238E27FC236}">
                <a16:creationId xmlns:a16="http://schemas.microsoft.com/office/drawing/2014/main" id="{4729EF28-7109-4663-A276-91EB0BB49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4" name="TextBox 13">
            <a:extLst>
              <a:ext uri="{FF2B5EF4-FFF2-40B4-BE49-F238E27FC236}">
                <a16:creationId xmlns:a16="http://schemas.microsoft.com/office/drawing/2014/main" id="{2B6FEDDE-C3BF-49E7-AA3A-2AFAA0C1145D}"/>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5" name="Freeform 6">
            <a:extLst>
              <a:ext uri="{FF2B5EF4-FFF2-40B4-BE49-F238E27FC236}">
                <a16:creationId xmlns:a16="http://schemas.microsoft.com/office/drawing/2014/main" id="{04935141-D07A-4668-B8D7-B4777078E128}"/>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E2ADF66-6A74-664A-BC7B-F5D782284B4C}"/>
              </a:ext>
            </a:extLst>
          </p:cNvPr>
          <p:cNvSpPr/>
          <p:nvPr userDrawn="1"/>
        </p:nvSpPr>
        <p:spPr>
          <a:xfrm>
            <a:off x="-18327" y="5224272"/>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18" name="Text Placeholder 2">
            <a:extLst>
              <a:ext uri="{FF2B5EF4-FFF2-40B4-BE49-F238E27FC236}">
                <a16:creationId xmlns:a16="http://schemas.microsoft.com/office/drawing/2014/main" id="{3A885459-4558-0945-93D7-4828FEC1115D}"/>
              </a:ext>
            </a:extLst>
          </p:cNvPr>
          <p:cNvSpPr>
            <a:spLocks noGrp="1"/>
          </p:cNvSpPr>
          <p:nvPr>
            <p:ph type="body" sz="quarter" idx="18" hasCustomPrompt="1"/>
          </p:nvPr>
        </p:nvSpPr>
        <p:spPr>
          <a:xfrm>
            <a:off x="6079374" y="1435866"/>
            <a:ext cx="2820786" cy="1141504"/>
          </a:xfrm>
        </p:spPr>
        <p:txBody>
          <a:bodyPr/>
          <a:lstStyle>
            <a:lvl1pPr>
              <a:buClr>
                <a:schemeClr val="tx1"/>
              </a:buClr>
              <a:defRPr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1" name="TextBox 10">
            <a:extLst>
              <a:ext uri="{FF2B5EF4-FFF2-40B4-BE49-F238E27FC236}">
                <a16:creationId xmlns:a16="http://schemas.microsoft.com/office/drawing/2014/main" id="{F4955EF3-CC08-B54B-BF98-416D676D6E77}"/>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6325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RR 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15766" y="1666663"/>
            <a:ext cx="712469" cy="1159317"/>
          </a:xfrm>
          <a:prstGeom prst="rect">
            <a:avLst/>
          </a:prstGeom>
        </p:spPr>
      </p:pic>
      <p:sp>
        <p:nvSpPr>
          <p:cNvPr id="9" name="Text Placeholder 9">
            <a:extLst>
              <a:ext uri="{FF2B5EF4-FFF2-40B4-BE49-F238E27FC236}">
                <a16:creationId xmlns:a16="http://schemas.microsoft.com/office/drawing/2014/main" id="{E735F910-CDBF-4A01-BCD3-5B8645B710BF}"/>
              </a:ext>
            </a:extLst>
          </p:cNvPr>
          <p:cNvSpPr>
            <a:spLocks noGrp="1"/>
          </p:cNvSpPr>
          <p:nvPr>
            <p:ph type="body" sz="quarter" idx="18" hasCustomPrompt="1"/>
          </p:nvPr>
        </p:nvSpPr>
        <p:spPr>
          <a:xfrm>
            <a:off x="502444" y="3813948"/>
            <a:ext cx="8139113" cy="956490"/>
          </a:xfrm>
          <a:prstGeom prst="rect">
            <a:avLst/>
          </a:prstGeom>
        </p:spPr>
        <p:txBody>
          <a:bodyPr>
            <a:noAutofit/>
          </a:bodyPr>
          <a:lstStyle>
            <a:lvl1pPr marL="0" indent="0" algn="ctr" defTabSz="685800" rtl="0" eaLnBrk="1" latinLnBrk="0" hangingPunct="1">
              <a:lnSpc>
                <a:spcPct val="90000"/>
              </a:lnSpc>
              <a:buFont typeface="Arial" panose="020B0604020202020204" pitchFamily="34" charset="0"/>
              <a:buNone/>
              <a:defRPr lang="en-US" sz="1500" kern="1200" smtClean="0">
                <a:solidFill>
                  <a:schemeClr val="bg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Short copy</a:t>
            </a:r>
            <a:endParaRPr lang="en-GB" dirty="0"/>
          </a:p>
        </p:txBody>
      </p:sp>
      <p:sp>
        <p:nvSpPr>
          <p:cNvPr id="8" name="Rectangle 7">
            <a:extLst>
              <a:ext uri="{FF2B5EF4-FFF2-40B4-BE49-F238E27FC236}">
                <a16:creationId xmlns:a16="http://schemas.microsoft.com/office/drawing/2014/main" id="{B55DACE5-D066-44B2-8F0C-AACEBD6426FE}"/>
              </a:ext>
            </a:extLst>
          </p:cNvPr>
          <p:cNvSpPr/>
          <p:nvPr userDrawn="1"/>
        </p:nvSpPr>
        <p:spPr>
          <a:xfrm>
            <a:off x="-18327" y="5224272"/>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Tree>
    <p:extLst>
      <p:ext uri="{BB962C8B-B14F-4D97-AF65-F5344CB8AC3E}">
        <p14:creationId xmlns:p14="http://schemas.microsoft.com/office/powerpoint/2010/main" val="360651075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3D9D5EFD-942B-4C99-A33D-2042CA8DBB1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8" name="Text Placeholder 11">
            <a:extLst>
              <a:ext uri="{FF2B5EF4-FFF2-40B4-BE49-F238E27FC236}">
                <a16:creationId xmlns:a16="http://schemas.microsoft.com/office/drawing/2014/main" id="{694FCE9F-7CC8-461C-A35B-9B9A4F491617}"/>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74427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RR Image 7">
    <p:bg>
      <p:bgPr>
        <a:solidFill>
          <a:schemeClr val="tx1"/>
        </a:solidFill>
        <a:effectLst/>
      </p:bgPr>
    </p:bg>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8161C747-9C32-4A88-9FF5-18305151905B}"/>
              </a:ext>
            </a:extLst>
          </p:cNvPr>
          <p:cNvSpPr>
            <a:spLocks noGrp="1"/>
          </p:cNvSpPr>
          <p:nvPr>
            <p:ph type="pic" sz="quarter" idx="34"/>
          </p:nvPr>
        </p:nvSpPr>
        <p:spPr>
          <a:xfrm>
            <a:off x="0" y="2382"/>
            <a:ext cx="6034352" cy="5141118"/>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8" name="Picture Placeholder 4">
            <a:extLst>
              <a:ext uri="{FF2B5EF4-FFF2-40B4-BE49-F238E27FC236}">
                <a16:creationId xmlns:a16="http://schemas.microsoft.com/office/drawing/2014/main" id="{7A4EAD21-1A4C-4401-94E0-BC0923C0E983}"/>
              </a:ext>
            </a:extLst>
          </p:cNvPr>
          <p:cNvSpPr>
            <a:spLocks noGrp="1"/>
          </p:cNvSpPr>
          <p:nvPr>
            <p:ph type="pic" sz="quarter" idx="35"/>
          </p:nvPr>
        </p:nvSpPr>
        <p:spPr>
          <a:xfrm>
            <a:off x="6130617" y="2382"/>
            <a:ext cx="3013383" cy="2164186"/>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21" name="Title 1">
            <a:extLst>
              <a:ext uri="{FF2B5EF4-FFF2-40B4-BE49-F238E27FC236}">
                <a16:creationId xmlns:a16="http://schemas.microsoft.com/office/drawing/2014/main" id="{3CE0A994-AE95-4D40-95F7-87A3D9691FA5}"/>
              </a:ext>
            </a:extLst>
          </p:cNvPr>
          <p:cNvSpPr>
            <a:spLocks noGrp="1"/>
          </p:cNvSpPr>
          <p:nvPr>
            <p:ph type="title" hasCustomPrompt="1"/>
          </p:nvPr>
        </p:nvSpPr>
        <p:spPr>
          <a:xfrm>
            <a:off x="6130617" y="2260439"/>
            <a:ext cx="3013383" cy="2883061"/>
          </a:xfrm>
          <a:prstGeom prst="roundRect">
            <a:avLst>
              <a:gd name="adj" fmla="val 0"/>
            </a:avLst>
          </a:prstGeom>
          <a:solidFill>
            <a:schemeClr val="bg2"/>
          </a:solidFill>
        </p:spPr>
        <p:txBody>
          <a:bodyPr lIns="360000" tIns="288000" rIns="72000" bIns="0" anchor="t"/>
          <a:lstStyle>
            <a:lvl1pPr>
              <a:defRPr sz="1800">
                <a:solidFill>
                  <a:schemeClr val="tx1"/>
                </a:solidFill>
                <a:latin typeface="RR Pioneer Bold" panose="020B0803050201040103" pitchFamily="34" charset="0"/>
              </a:defRPr>
            </a:lvl1pPr>
          </a:lstStyle>
          <a:p>
            <a:r>
              <a:rPr lang="en-US" dirty="0"/>
              <a:t>Title of box</a:t>
            </a:r>
            <a:endParaRPr lang="en-GB" dirty="0"/>
          </a:p>
        </p:txBody>
      </p:sp>
      <p:pic>
        <p:nvPicPr>
          <p:cNvPr id="9" name="Picture 8">
            <a:extLst>
              <a:ext uri="{FF2B5EF4-FFF2-40B4-BE49-F238E27FC236}">
                <a16:creationId xmlns:a16="http://schemas.microsoft.com/office/drawing/2014/main" id="{C03F2694-BE2C-4184-8666-25505AA28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0" name="TextBox 9">
            <a:extLst>
              <a:ext uri="{FF2B5EF4-FFF2-40B4-BE49-F238E27FC236}">
                <a16:creationId xmlns:a16="http://schemas.microsoft.com/office/drawing/2014/main" id="{50C72037-894F-4B36-BB2D-34C336F495B7}"/>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3" name="Freeform 6">
            <a:extLst>
              <a:ext uri="{FF2B5EF4-FFF2-40B4-BE49-F238E27FC236}">
                <a16:creationId xmlns:a16="http://schemas.microsoft.com/office/drawing/2014/main" id="{7227982B-09B4-4505-BB8D-054F58460776}"/>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BBBA74C-69FB-EF43-A6E6-DD254064EDF0}"/>
              </a:ext>
            </a:extLst>
          </p:cNvPr>
          <p:cNvSpPr/>
          <p:nvPr userDrawn="1"/>
        </p:nvSpPr>
        <p:spPr>
          <a:xfrm>
            <a:off x="-18327" y="5224272"/>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15" name="Text Placeholder 2">
            <a:extLst>
              <a:ext uri="{FF2B5EF4-FFF2-40B4-BE49-F238E27FC236}">
                <a16:creationId xmlns:a16="http://schemas.microsoft.com/office/drawing/2014/main" id="{FA6A5947-1D7D-654E-8596-F3CDAB2BA895}"/>
              </a:ext>
            </a:extLst>
          </p:cNvPr>
          <p:cNvSpPr>
            <a:spLocks noGrp="1"/>
          </p:cNvSpPr>
          <p:nvPr>
            <p:ph type="body" sz="quarter" idx="18" hasCustomPrompt="1"/>
          </p:nvPr>
        </p:nvSpPr>
        <p:spPr>
          <a:xfrm>
            <a:off x="6392862" y="2990850"/>
            <a:ext cx="2431097" cy="1900159"/>
          </a:xfrm>
        </p:spPr>
        <p:txBody>
          <a:bodyPr>
            <a:normAutofit/>
          </a:bodyPr>
          <a:lstStyle>
            <a:lvl1pPr>
              <a:buClr>
                <a:schemeClr val="tx1"/>
              </a:buClr>
              <a:defRPr sz="1500"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2" name="TextBox 11">
            <a:extLst>
              <a:ext uri="{FF2B5EF4-FFF2-40B4-BE49-F238E27FC236}">
                <a16:creationId xmlns:a16="http://schemas.microsoft.com/office/drawing/2014/main" id="{7B8758CE-3C79-A141-9E11-38F02933AEDD}"/>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6824980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RR Image 8">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215120" cy="273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6035040" y="2427734"/>
            <a:ext cx="3180080" cy="273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icture Placeholder 4">
            <a:extLst>
              <a:ext uri="{FF2B5EF4-FFF2-40B4-BE49-F238E27FC236}">
                <a16:creationId xmlns:a16="http://schemas.microsoft.com/office/drawing/2014/main" id="{8161C747-9C32-4A88-9FF5-18305151905B}"/>
              </a:ext>
            </a:extLst>
          </p:cNvPr>
          <p:cNvSpPr>
            <a:spLocks noGrp="1"/>
          </p:cNvSpPr>
          <p:nvPr>
            <p:ph type="pic" sz="quarter" idx="34"/>
          </p:nvPr>
        </p:nvSpPr>
        <p:spPr>
          <a:xfrm>
            <a:off x="1" y="2382"/>
            <a:ext cx="6034352" cy="2635301"/>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8" name="Picture Placeholder 4">
            <a:extLst>
              <a:ext uri="{FF2B5EF4-FFF2-40B4-BE49-F238E27FC236}">
                <a16:creationId xmlns:a16="http://schemas.microsoft.com/office/drawing/2014/main" id="{7A4EAD21-1A4C-4401-94E0-BC0923C0E983}"/>
              </a:ext>
            </a:extLst>
          </p:cNvPr>
          <p:cNvSpPr>
            <a:spLocks noGrp="1"/>
          </p:cNvSpPr>
          <p:nvPr>
            <p:ph type="pic" sz="quarter" idx="35"/>
          </p:nvPr>
        </p:nvSpPr>
        <p:spPr>
          <a:xfrm>
            <a:off x="6130617" y="2382"/>
            <a:ext cx="3013383" cy="2164186"/>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12" name="Picture Placeholder 4">
            <a:extLst>
              <a:ext uri="{FF2B5EF4-FFF2-40B4-BE49-F238E27FC236}">
                <a16:creationId xmlns:a16="http://schemas.microsoft.com/office/drawing/2014/main" id="{F961EDFA-5703-4CC0-974A-CA91E3BE9E68}"/>
              </a:ext>
            </a:extLst>
          </p:cNvPr>
          <p:cNvSpPr>
            <a:spLocks noGrp="1"/>
          </p:cNvSpPr>
          <p:nvPr>
            <p:ph type="pic" sz="quarter" idx="37"/>
          </p:nvPr>
        </p:nvSpPr>
        <p:spPr>
          <a:xfrm>
            <a:off x="6130617" y="2262927"/>
            <a:ext cx="3013383" cy="2880573"/>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13" name="Title 1">
            <a:extLst>
              <a:ext uri="{FF2B5EF4-FFF2-40B4-BE49-F238E27FC236}">
                <a16:creationId xmlns:a16="http://schemas.microsoft.com/office/drawing/2014/main" id="{F9A3C25E-AE26-4500-BB8C-0A9EEA5FA714}"/>
              </a:ext>
            </a:extLst>
          </p:cNvPr>
          <p:cNvSpPr>
            <a:spLocks noGrp="1"/>
          </p:cNvSpPr>
          <p:nvPr>
            <p:ph type="title" hasCustomPrompt="1"/>
          </p:nvPr>
        </p:nvSpPr>
        <p:spPr>
          <a:xfrm>
            <a:off x="0" y="2731981"/>
            <a:ext cx="6034352" cy="2411519"/>
          </a:xfrm>
          <a:prstGeom prst="roundRect">
            <a:avLst>
              <a:gd name="adj" fmla="val 0"/>
            </a:avLst>
          </a:prstGeom>
          <a:noFill/>
        </p:spPr>
        <p:txBody>
          <a:bodyPr lIns="360000" tIns="288000" rIns="72000" bIns="0" anchor="t"/>
          <a:lstStyle>
            <a:lvl1pPr>
              <a:defRPr sz="1800">
                <a:solidFill>
                  <a:schemeClr val="tx1"/>
                </a:solidFill>
                <a:latin typeface="RR Pioneer Bold" panose="020B0803050201040103" pitchFamily="34" charset="0"/>
              </a:defRPr>
            </a:lvl1pPr>
          </a:lstStyle>
          <a:p>
            <a:r>
              <a:rPr lang="en-US" dirty="0"/>
              <a:t>Title of box</a:t>
            </a:r>
            <a:endParaRPr lang="en-GB" dirty="0"/>
          </a:p>
        </p:txBody>
      </p:sp>
      <p:pic>
        <p:nvPicPr>
          <p:cNvPr id="11" name="Picture 10">
            <a:extLst>
              <a:ext uri="{FF2B5EF4-FFF2-40B4-BE49-F238E27FC236}">
                <a16:creationId xmlns:a16="http://schemas.microsoft.com/office/drawing/2014/main" id="{7DEB3000-055F-4DE8-AF80-50818FA90B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5" name="TextBox 14">
            <a:extLst>
              <a:ext uri="{FF2B5EF4-FFF2-40B4-BE49-F238E27FC236}">
                <a16:creationId xmlns:a16="http://schemas.microsoft.com/office/drawing/2014/main" id="{0BF78155-82B5-4AD9-84C8-F09207CA65A2}"/>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19" name="Freeform 6">
            <a:extLst>
              <a:ext uri="{FF2B5EF4-FFF2-40B4-BE49-F238E27FC236}">
                <a16:creationId xmlns:a16="http://schemas.microsoft.com/office/drawing/2014/main" id="{8CA940D6-975B-4644-8300-9C59E1EF7C5C}"/>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a:extLst>
              <a:ext uri="{FF2B5EF4-FFF2-40B4-BE49-F238E27FC236}">
                <a16:creationId xmlns:a16="http://schemas.microsoft.com/office/drawing/2014/main" id="{7080BD09-ADBD-8043-BD3D-B581BFE32F58}"/>
              </a:ext>
            </a:extLst>
          </p:cNvPr>
          <p:cNvSpPr>
            <a:spLocks noGrp="1"/>
          </p:cNvSpPr>
          <p:nvPr>
            <p:ph type="body" sz="quarter" idx="18" hasCustomPrompt="1"/>
          </p:nvPr>
        </p:nvSpPr>
        <p:spPr>
          <a:xfrm>
            <a:off x="261557" y="3452392"/>
            <a:ext cx="4869002" cy="1239060"/>
          </a:xfrm>
        </p:spPr>
        <p:txBody>
          <a:bodyPr>
            <a:normAutofit/>
          </a:bodyPr>
          <a:lstStyle>
            <a:lvl1pPr>
              <a:buClr>
                <a:schemeClr val="tx1"/>
              </a:buClr>
              <a:defRPr sz="1500" b="1"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14" name="TextBox 13">
            <a:extLst>
              <a:ext uri="{FF2B5EF4-FFF2-40B4-BE49-F238E27FC236}">
                <a16:creationId xmlns:a16="http://schemas.microsoft.com/office/drawing/2014/main" id="{4B617DCF-F312-2942-9DC8-30ED8D2E4F8D}"/>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229129023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RR Image 9">
    <p:bg>
      <p:bgPr>
        <a:solidFill>
          <a:schemeClr val="bg2"/>
        </a:solidFill>
        <a:effectLst/>
      </p:bgPr>
    </p:bg>
    <p:spTree>
      <p:nvGrpSpPr>
        <p:cNvPr id="1" name=""/>
        <p:cNvGrpSpPr/>
        <p:nvPr/>
      </p:nvGrpSpPr>
      <p:grpSpPr>
        <a:xfrm>
          <a:off x="0" y="0"/>
          <a:ext cx="0" cy="0"/>
          <a:chOff x="0" y="0"/>
          <a:chExt cx="0" cy="0"/>
        </a:xfrm>
      </p:grpSpPr>
      <p:sp>
        <p:nvSpPr>
          <p:cNvPr id="19" name="Rectangle 18"/>
          <p:cNvSpPr/>
          <p:nvPr userDrawn="1"/>
        </p:nvSpPr>
        <p:spPr>
          <a:xfrm>
            <a:off x="0" y="0"/>
            <a:ext cx="9215120" cy="273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2976880" y="2571750"/>
            <a:ext cx="6238240" cy="273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2">
            <a:extLst>
              <a:ext uri="{FF2B5EF4-FFF2-40B4-BE49-F238E27FC236}">
                <a16:creationId xmlns:a16="http://schemas.microsoft.com/office/drawing/2014/main" id="{B3C0E270-6009-4A7A-AD87-58379E7DDA9C}"/>
              </a:ext>
            </a:extLst>
          </p:cNvPr>
          <p:cNvSpPr>
            <a:spLocks noGrp="1"/>
          </p:cNvSpPr>
          <p:nvPr>
            <p:ph type="body" sz="quarter" idx="43" hasCustomPrompt="1"/>
          </p:nvPr>
        </p:nvSpPr>
        <p:spPr>
          <a:xfrm>
            <a:off x="6130602" y="0"/>
            <a:ext cx="3013398" cy="2171701"/>
          </a:xfrm>
          <a:prstGeom prst="rect">
            <a:avLst/>
          </a:prstGeom>
          <a:solidFill>
            <a:schemeClr val="tx2"/>
          </a:solidFill>
        </p:spPr>
        <p:txBody>
          <a:bodyPr lIns="360000" tIns="288000" rIns="72000" bIns="0"/>
          <a:lstStyle>
            <a:lvl1pPr marL="0" indent="0">
              <a:buNone/>
              <a:defRPr lang="en-GB" sz="9000" kern="1200" dirty="0">
                <a:solidFill>
                  <a:schemeClr val="tx1"/>
                </a:solidFill>
                <a:latin typeface="RR Pioneer UltraLight Condensed" panose="020B0206030201060103" pitchFamily="34" charset="0"/>
                <a:ea typeface="+mj-ea"/>
                <a:cs typeface="Arial" panose="020B0604020202020204" pitchFamily="34"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XX</a:t>
            </a:r>
            <a:endParaRPr lang="en-GB" dirty="0"/>
          </a:p>
        </p:txBody>
      </p:sp>
      <p:sp>
        <p:nvSpPr>
          <p:cNvPr id="41" name="Picture Placeholder 4">
            <a:extLst>
              <a:ext uri="{FF2B5EF4-FFF2-40B4-BE49-F238E27FC236}">
                <a16:creationId xmlns:a16="http://schemas.microsoft.com/office/drawing/2014/main" id="{8161C747-9C32-4A88-9FF5-18305151905B}"/>
              </a:ext>
            </a:extLst>
          </p:cNvPr>
          <p:cNvSpPr>
            <a:spLocks noGrp="1"/>
          </p:cNvSpPr>
          <p:nvPr>
            <p:ph type="pic" sz="quarter" idx="34"/>
          </p:nvPr>
        </p:nvSpPr>
        <p:spPr>
          <a:xfrm>
            <a:off x="1" y="2382"/>
            <a:ext cx="6034352" cy="2635301"/>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12" name="Picture Placeholder 4">
            <a:extLst>
              <a:ext uri="{FF2B5EF4-FFF2-40B4-BE49-F238E27FC236}">
                <a16:creationId xmlns:a16="http://schemas.microsoft.com/office/drawing/2014/main" id="{F961EDFA-5703-4CC0-974A-CA91E3BE9E68}"/>
              </a:ext>
            </a:extLst>
          </p:cNvPr>
          <p:cNvSpPr>
            <a:spLocks noGrp="1"/>
          </p:cNvSpPr>
          <p:nvPr>
            <p:ph type="pic" sz="quarter" idx="37"/>
          </p:nvPr>
        </p:nvSpPr>
        <p:spPr>
          <a:xfrm>
            <a:off x="6130617" y="2262927"/>
            <a:ext cx="3013383" cy="2880573"/>
          </a:xfrm>
          <a:prstGeom prst="rect">
            <a:avLst/>
          </a:prstGeom>
          <a:solidFill>
            <a:srgbClr val="666666"/>
          </a:solidFill>
        </p:spPr>
        <p:txBody>
          <a:bodyPr anchor="ctr"/>
          <a:lstStyle>
            <a:lvl1pPr marL="0" indent="0" algn="ctr">
              <a:buNone/>
              <a:defRPr sz="1200">
                <a:solidFill>
                  <a:schemeClr val="bg1"/>
                </a:solidFill>
              </a:defRPr>
            </a:lvl1pPr>
          </a:lstStyle>
          <a:p>
            <a:endParaRPr lang="en-GB" dirty="0"/>
          </a:p>
        </p:txBody>
      </p:sp>
      <p:sp>
        <p:nvSpPr>
          <p:cNvPr id="13" name="Title 1">
            <a:extLst>
              <a:ext uri="{FF2B5EF4-FFF2-40B4-BE49-F238E27FC236}">
                <a16:creationId xmlns:a16="http://schemas.microsoft.com/office/drawing/2014/main" id="{F9A3C25E-AE26-4500-BB8C-0A9EEA5FA714}"/>
              </a:ext>
            </a:extLst>
          </p:cNvPr>
          <p:cNvSpPr>
            <a:spLocks noGrp="1"/>
          </p:cNvSpPr>
          <p:nvPr>
            <p:ph type="title" hasCustomPrompt="1"/>
          </p:nvPr>
        </p:nvSpPr>
        <p:spPr>
          <a:xfrm>
            <a:off x="0" y="2729598"/>
            <a:ext cx="2969031" cy="2411519"/>
          </a:xfrm>
          <a:prstGeom prst="roundRect">
            <a:avLst>
              <a:gd name="adj" fmla="val 0"/>
            </a:avLst>
          </a:prstGeom>
          <a:noFill/>
        </p:spPr>
        <p:txBody>
          <a:bodyPr lIns="360000" tIns="288000" rIns="72000" bIns="0" anchor="t"/>
          <a:lstStyle>
            <a:lvl1pPr>
              <a:defRPr sz="9000">
                <a:solidFill>
                  <a:schemeClr val="tx1"/>
                </a:solidFill>
                <a:latin typeface="RR Pioneer UltraLight Condensed" panose="020B0206030201060103" pitchFamily="34" charset="0"/>
              </a:defRPr>
            </a:lvl1pPr>
          </a:lstStyle>
          <a:p>
            <a:r>
              <a:rPr lang="en-US" dirty="0"/>
              <a:t>XXX</a:t>
            </a:r>
            <a:endParaRPr lang="en-GB" dirty="0"/>
          </a:p>
        </p:txBody>
      </p:sp>
      <p:sp>
        <p:nvSpPr>
          <p:cNvPr id="14" name="Text Placeholder 3">
            <a:extLst>
              <a:ext uri="{FF2B5EF4-FFF2-40B4-BE49-F238E27FC236}">
                <a16:creationId xmlns:a16="http://schemas.microsoft.com/office/drawing/2014/main" id="{ACF72D93-81D5-4781-AD0C-2916D6BA6890}"/>
              </a:ext>
            </a:extLst>
          </p:cNvPr>
          <p:cNvSpPr>
            <a:spLocks noGrp="1"/>
          </p:cNvSpPr>
          <p:nvPr>
            <p:ph type="body" sz="quarter" idx="36" hasCustomPrompt="1"/>
          </p:nvPr>
        </p:nvSpPr>
        <p:spPr>
          <a:xfrm>
            <a:off x="262245" y="4213859"/>
            <a:ext cx="2511434" cy="477591"/>
          </a:xfrm>
          <a:prstGeom prst="rect">
            <a:avLst/>
          </a:prstGeom>
        </p:spPr>
        <p:txBody>
          <a:bodyPr/>
          <a:lstStyle>
            <a:lvl1pPr marL="0" indent="0">
              <a:buNone/>
              <a:defRPr sz="1200">
                <a:solidFill>
                  <a:schemeClr val="tx1"/>
                </a:solidFill>
                <a:latin typeface="RR Pioneer Medium" panose="020B0603050201040103"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Body text</a:t>
            </a:r>
            <a:endParaRPr lang="en-GB" dirty="0"/>
          </a:p>
        </p:txBody>
      </p:sp>
      <p:sp>
        <p:nvSpPr>
          <p:cNvPr id="17" name="Picture Placeholder 4">
            <a:extLst>
              <a:ext uri="{FF2B5EF4-FFF2-40B4-BE49-F238E27FC236}">
                <a16:creationId xmlns:a16="http://schemas.microsoft.com/office/drawing/2014/main" id="{B953F7DC-3D54-4EA0-BCA1-5FF17F017397}"/>
              </a:ext>
            </a:extLst>
          </p:cNvPr>
          <p:cNvSpPr>
            <a:spLocks noGrp="1"/>
          </p:cNvSpPr>
          <p:nvPr>
            <p:ph type="pic" sz="quarter" idx="38"/>
          </p:nvPr>
        </p:nvSpPr>
        <p:spPr>
          <a:xfrm>
            <a:off x="3065307" y="2729598"/>
            <a:ext cx="2969031" cy="2413902"/>
          </a:xfrm>
          <a:prstGeom prst="rect">
            <a:avLst/>
          </a:prstGeom>
          <a:solidFill>
            <a:srgbClr val="666666"/>
          </a:solidFill>
        </p:spPr>
        <p:txBody>
          <a:bodyPr anchor="ctr"/>
          <a:lstStyle>
            <a:lvl1pPr marL="0" indent="0" algn="ctr">
              <a:buNone/>
              <a:defRPr sz="1200">
                <a:solidFill>
                  <a:schemeClr val="bg1"/>
                </a:solidFill>
              </a:defRPr>
            </a:lvl1pPr>
          </a:lstStyle>
          <a:p>
            <a:endParaRPr lang="en-GB" dirty="0"/>
          </a:p>
        </p:txBody>
      </p:sp>
      <p:sp>
        <p:nvSpPr>
          <p:cNvPr id="20" name="Text Placeholder 3">
            <a:extLst>
              <a:ext uri="{FF2B5EF4-FFF2-40B4-BE49-F238E27FC236}">
                <a16:creationId xmlns:a16="http://schemas.microsoft.com/office/drawing/2014/main" id="{7737C83E-8678-4DC5-BF2C-35347352AC16}"/>
              </a:ext>
            </a:extLst>
          </p:cNvPr>
          <p:cNvSpPr>
            <a:spLocks noGrp="1"/>
          </p:cNvSpPr>
          <p:nvPr>
            <p:ph type="body" sz="quarter" idx="39" hasCustomPrompt="1"/>
          </p:nvPr>
        </p:nvSpPr>
        <p:spPr>
          <a:xfrm>
            <a:off x="6396345" y="1484261"/>
            <a:ext cx="2511434" cy="477591"/>
          </a:xfrm>
          <a:prstGeom prst="rect">
            <a:avLst/>
          </a:prstGeom>
        </p:spPr>
        <p:txBody>
          <a:bodyPr/>
          <a:lstStyle>
            <a:lvl1pPr marL="0" indent="0">
              <a:buNone/>
              <a:defRPr sz="1200">
                <a:solidFill>
                  <a:schemeClr val="tx1"/>
                </a:solidFill>
                <a:latin typeface="RR Pioneer Medium" panose="020B0603050201040103"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Body text</a:t>
            </a:r>
            <a:endParaRPr lang="en-GB" dirty="0"/>
          </a:p>
        </p:txBody>
      </p:sp>
      <p:sp>
        <p:nvSpPr>
          <p:cNvPr id="21" name="Text Placeholder 3">
            <a:extLst>
              <a:ext uri="{FF2B5EF4-FFF2-40B4-BE49-F238E27FC236}">
                <a16:creationId xmlns:a16="http://schemas.microsoft.com/office/drawing/2014/main" id="{6472E998-ACA1-45D7-8708-32C8CE9B96ED}"/>
              </a:ext>
            </a:extLst>
          </p:cNvPr>
          <p:cNvSpPr>
            <a:spLocks noGrp="1"/>
          </p:cNvSpPr>
          <p:nvPr>
            <p:ph type="body" sz="quarter" idx="40" hasCustomPrompt="1"/>
          </p:nvPr>
        </p:nvSpPr>
        <p:spPr>
          <a:xfrm>
            <a:off x="7361490" y="391949"/>
            <a:ext cx="484515" cy="477591"/>
          </a:xfrm>
          <a:prstGeom prst="rect">
            <a:avLst/>
          </a:prstGeom>
        </p:spPr>
        <p:txBody>
          <a:bodyPr/>
          <a:lstStyle>
            <a:lvl1pPr marL="0" indent="0">
              <a:buNone/>
              <a:defRPr sz="2400">
                <a:solidFill>
                  <a:schemeClr val="tx1"/>
                </a:solidFill>
                <a:latin typeface="RR Pioneer UltraLight Condensed" panose="020B0206030201060103"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a:t>
            </a:r>
            <a:endParaRPr lang="en-GB" dirty="0"/>
          </a:p>
        </p:txBody>
      </p:sp>
      <p:pic>
        <p:nvPicPr>
          <p:cNvPr id="15" name="Picture 14">
            <a:extLst>
              <a:ext uri="{FF2B5EF4-FFF2-40B4-BE49-F238E27FC236}">
                <a16:creationId xmlns:a16="http://schemas.microsoft.com/office/drawing/2014/main" id="{49598C44-D51F-488B-929D-FF1343E44D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8" name="TextBox 17">
            <a:extLst>
              <a:ext uri="{FF2B5EF4-FFF2-40B4-BE49-F238E27FC236}">
                <a16:creationId xmlns:a16="http://schemas.microsoft.com/office/drawing/2014/main" id="{DFF8930F-3C5D-4AC8-B42C-D7C89DAFFF3E}"/>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24" name="Freeform 6">
            <a:extLst>
              <a:ext uri="{FF2B5EF4-FFF2-40B4-BE49-F238E27FC236}">
                <a16:creationId xmlns:a16="http://schemas.microsoft.com/office/drawing/2014/main" id="{1D97B2E6-AD65-4B8D-81D7-486DD5F4B7BD}"/>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C7A372C-BB38-8745-956E-FF73368693C7}"/>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21817516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RR Image 10">
    <p:bg>
      <p:bgPr>
        <a:solidFill>
          <a:schemeClr val="bg2"/>
        </a:solidFill>
        <a:effectLst/>
      </p:bgPr>
    </p:bg>
    <p:spTree>
      <p:nvGrpSpPr>
        <p:cNvPr id="1" name=""/>
        <p:cNvGrpSpPr/>
        <p:nvPr/>
      </p:nvGrpSpPr>
      <p:grpSpPr>
        <a:xfrm>
          <a:off x="0" y="0"/>
          <a:ext cx="0" cy="0"/>
          <a:chOff x="0" y="0"/>
          <a:chExt cx="0" cy="0"/>
        </a:xfrm>
      </p:grpSpPr>
      <p:sp>
        <p:nvSpPr>
          <p:cNvPr id="17" name="Rectangle 16"/>
          <p:cNvSpPr/>
          <p:nvPr userDrawn="1"/>
        </p:nvSpPr>
        <p:spPr>
          <a:xfrm>
            <a:off x="0" y="-10160"/>
            <a:ext cx="3068320" cy="2987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6084168" y="-10160"/>
            <a:ext cx="3068320" cy="2987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2994660" y="2265680"/>
            <a:ext cx="3150872" cy="2877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 Placeholder 2">
            <a:extLst>
              <a:ext uri="{FF2B5EF4-FFF2-40B4-BE49-F238E27FC236}">
                <a16:creationId xmlns:a16="http://schemas.microsoft.com/office/drawing/2014/main" id="{8565383A-155E-4046-8CC5-2D8C6CC46864}"/>
              </a:ext>
            </a:extLst>
          </p:cNvPr>
          <p:cNvSpPr>
            <a:spLocks noGrp="1"/>
          </p:cNvSpPr>
          <p:nvPr>
            <p:ph type="body" sz="quarter" idx="43" hasCustomPrompt="1"/>
          </p:nvPr>
        </p:nvSpPr>
        <p:spPr>
          <a:xfrm>
            <a:off x="3810" y="2971799"/>
            <a:ext cx="2994660" cy="2171701"/>
          </a:xfrm>
          <a:prstGeom prst="rect">
            <a:avLst/>
          </a:prstGeom>
          <a:noFill/>
        </p:spPr>
        <p:txBody>
          <a:bodyPr lIns="360000" tIns="288000" rIns="72000" bIns="0">
            <a:normAutofit/>
          </a:bodyPr>
          <a:lstStyle>
            <a:lvl1pPr marL="0" indent="0">
              <a:buNone/>
              <a:defRPr sz="1800">
                <a:solidFill>
                  <a:schemeClr val="tx1"/>
                </a:solidFill>
                <a:latin typeface="RR Pioneer Bold" panose="020B0803050201040103" pitchFamily="34"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Title of box</a:t>
            </a:r>
            <a:endParaRPr lang="en-GB" dirty="0"/>
          </a:p>
        </p:txBody>
      </p:sp>
      <p:sp>
        <p:nvSpPr>
          <p:cNvPr id="3" name="Text Placeholder 2">
            <a:extLst>
              <a:ext uri="{FF2B5EF4-FFF2-40B4-BE49-F238E27FC236}">
                <a16:creationId xmlns:a16="http://schemas.microsoft.com/office/drawing/2014/main" id="{A66D6366-E92A-49EE-9E30-316994453A09}"/>
              </a:ext>
            </a:extLst>
          </p:cNvPr>
          <p:cNvSpPr>
            <a:spLocks noGrp="1"/>
          </p:cNvSpPr>
          <p:nvPr>
            <p:ph type="body" sz="quarter" idx="42" hasCustomPrompt="1"/>
          </p:nvPr>
        </p:nvSpPr>
        <p:spPr>
          <a:xfrm>
            <a:off x="3074670" y="-9867"/>
            <a:ext cx="2994660" cy="2272794"/>
          </a:xfrm>
          <a:prstGeom prst="rect">
            <a:avLst/>
          </a:prstGeom>
          <a:noFill/>
        </p:spPr>
        <p:txBody>
          <a:bodyPr lIns="360000" tIns="288000" rIns="72000" bIns="0">
            <a:normAutofit/>
          </a:bodyPr>
          <a:lstStyle>
            <a:lvl1pPr marL="0" indent="0">
              <a:buNone/>
              <a:defRPr sz="1800">
                <a:solidFill>
                  <a:schemeClr val="tx1"/>
                </a:solidFill>
                <a:latin typeface="RR Pioneer Bold" panose="020B0803050201040103" pitchFamily="34"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Title of box</a:t>
            </a:r>
            <a:endParaRPr lang="en-GB" dirty="0"/>
          </a:p>
        </p:txBody>
      </p:sp>
      <p:sp>
        <p:nvSpPr>
          <p:cNvPr id="12" name="Picture Placeholder 4">
            <a:extLst>
              <a:ext uri="{FF2B5EF4-FFF2-40B4-BE49-F238E27FC236}">
                <a16:creationId xmlns:a16="http://schemas.microsoft.com/office/drawing/2014/main" id="{F961EDFA-5703-4CC0-974A-CA91E3BE9E68}"/>
              </a:ext>
            </a:extLst>
          </p:cNvPr>
          <p:cNvSpPr>
            <a:spLocks noGrp="1"/>
          </p:cNvSpPr>
          <p:nvPr>
            <p:ph type="pic" sz="quarter" idx="37"/>
          </p:nvPr>
        </p:nvSpPr>
        <p:spPr>
          <a:xfrm>
            <a:off x="6149340" y="-9867"/>
            <a:ext cx="2994660" cy="2880573"/>
          </a:xfrm>
          <a:prstGeom prst="rect">
            <a:avLst/>
          </a:prstGeom>
          <a:solidFill>
            <a:srgbClr val="8A8A8F"/>
          </a:solidFill>
        </p:spPr>
        <p:txBody>
          <a:bodyPr anchor="ctr"/>
          <a:lstStyle>
            <a:lvl1pPr marL="0" indent="0" algn="ctr">
              <a:buNone/>
              <a:defRPr sz="1200">
                <a:solidFill>
                  <a:schemeClr val="bg1"/>
                </a:solidFill>
              </a:defRPr>
            </a:lvl1pPr>
          </a:lstStyle>
          <a:p>
            <a:endParaRPr lang="en-GB"/>
          </a:p>
        </p:txBody>
      </p:sp>
      <p:sp>
        <p:nvSpPr>
          <p:cNvPr id="18" name="Title 1">
            <a:extLst>
              <a:ext uri="{FF2B5EF4-FFF2-40B4-BE49-F238E27FC236}">
                <a16:creationId xmlns:a16="http://schemas.microsoft.com/office/drawing/2014/main" id="{DF4BB3C7-80FA-426E-9DBA-9800CB29E992}"/>
              </a:ext>
            </a:extLst>
          </p:cNvPr>
          <p:cNvSpPr>
            <a:spLocks noGrp="1"/>
          </p:cNvSpPr>
          <p:nvPr>
            <p:ph type="title" hasCustomPrompt="1"/>
          </p:nvPr>
        </p:nvSpPr>
        <p:spPr>
          <a:xfrm>
            <a:off x="6149340" y="2971799"/>
            <a:ext cx="2994660" cy="2171701"/>
          </a:xfrm>
          <a:prstGeom prst="roundRect">
            <a:avLst>
              <a:gd name="adj" fmla="val 0"/>
            </a:avLst>
          </a:prstGeom>
          <a:noFill/>
        </p:spPr>
        <p:txBody>
          <a:bodyPr lIns="360000" tIns="288000" rIns="72000" bIns="0" anchor="t"/>
          <a:lstStyle>
            <a:lvl1pPr>
              <a:defRPr sz="1800">
                <a:solidFill>
                  <a:schemeClr val="tx1"/>
                </a:solidFill>
                <a:latin typeface="RR Pioneer Bold" panose="020B0803050201040103" pitchFamily="34" charset="0"/>
              </a:defRPr>
            </a:lvl1pPr>
          </a:lstStyle>
          <a:p>
            <a:r>
              <a:rPr lang="en-US" dirty="0"/>
              <a:t>Title of box</a:t>
            </a:r>
            <a:endParaRPr lang="en-GB" dirty="0"/>
          </a:p>
        </p:txBody>
      </p:sp>
      <p:sp>
        <p:nvSpPr>
          <p:cNvPr id="26" name="Picture Placeholder 4">
            <a:extLst>
              <a:ext uri="{FF2B5EF4-FFF2-40B4-BE49-F238E27FC236}">
                <a16:creationId xmlns:a16="http://schemas.microsoft.com/office/drawing/2014/main" id="{09DC2067-6847-4E45-ACE9-1E17F0DE6EA4}"/>
              </a:ext>
            </a:extLst>
          </p:cNvPr>
          <p:cNvSpPr>
            <a:spLocks noGrp="1"/>
          </p:cNvSpPr>
          <p:nvPr>
            <p:ph type="pic" sz="quarter" idx="38"/>
          </p:nvPr>
        </p:nvSpPr>
        <p:spPr>
          <a:xfrm>
            <a:off x="3074670" y="2371411"/>
            <a:ext cx="3009498" cy="2772089"/>
          </a:xfrm>
          <a:prstGeom prst="rect">
            <a:avLst/>
          </a:prstGeom>
          <a:solidFill>
            <a:srgbClr val="8A8A8F"/>
          </a:solidFill>
        </p:spPr>
        <p:txBody>
          <a:bodyPr anchor="ctr"/>
          <a:lstStyle>
            <a:lvl1pPr marL="0" indent="0" algn="ctr">
              <a:buNone/>
              <a:defRPr sz="1200">
                <a:solidFill>
                  <a:schemeClr val="bg1"/>
                </a:solidFill>
              </a:defRPr>
            </a:lvl1pPr>
          </a:lstStyle>
          <a:p>
            <a:endParaRPr lang="en-GB" dirty="0"/>
          </a:p>
        </p:txBody>
      </p:sp>
      <p:sp>
        <p:nvSpPr>
          <p:cNvPr id="29" name="Picture Placeholder 4">
            <a:extLst>
              <a:ext uri="{FF2B5EF4-FFF2-40B4-BE49-F238E27FC236}">
                <a16:creationId xmlns:a16="http://schemas.microsoft.com/office/drawing/2014/main" id="{FBECAB30-4035-4F64-8095-A45288A2B2D4}"/>
              </a:ext>
            </a:extLst>
          </p:cNvPr>
          <p:cNvSpPr>
            <a:spLocks noGrp="1"/>
          </p:cNvSpPr>
          <p:nvPr>
            <p:ph type="pic" sz="quarter" idx="40"/>
          </p:nvPr>
        </p:nvSpPr>
        <p:spPr>
          <a:xfrm>
            <a:off x="0" y="-9867"/>
            <a:ext cx="2994660" cy="2880573"/>
          </a:xfrm>
          <a:prstGeom prst="rect">
            <a:avLst/>
          </a:prstGeom>
          <a:solidFill>
            <a:srgbClr val="8A8A8F"/>
          </a:solidFill>
        </p:spPr>
        <p:txBody>
          <a:bodyPr anchor="ctr"/>
          <a:lstStyle>
            <a:lvl1pPr marL="0" indent="0" algn="ctr">
              <a:buNone/>
              <a:defRPr sz="1200">
                <a:solidFill>
                  <a:schemeClr val="bg1"/>
                </a:solidFill>
              </a:defRPr>
            </a:lvl1pPr>
          </a:lstStyle>
          <a:p>
            <a:endParaRPr lang="en-GB"/>
          </a:p>
        </p:txBody>
      </p:sp>
      <p:pic>
        <p:nvPicPr>
          <p:cNvPr id="16" name="Picture 15">
            <a:extLst>
              <a:ext uri="{FF2B5EF4-FFF2-40B4-BE49-F238E27FC236}">
                <a16:creationId xmlns:a16="http://schemas.microsoft.com/office/drawing/2014/main" id="{4A0E4C2B-DFD8-4A18-B81D-BBE19EFDF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9" name="TextBox 18">
            <a:extLst>
              <a:ext uri="{FF2B5EF4-FFF2-40B4-BE49-F238E27FC236}">
                <a16:creationId xmlns:a16="http://schemas.microsoft.com/office/drawing/2014/main" id="{71E41386-3076-4CF7-8F9C-2D63A848D18F}"/>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24" name="Freeform 6">
            <a:extLst>
              <a:ext uri="{FF2B5EF4-FFF2-40B4-BE49-F238E27FC236}">
                <a16:creationId xmlns:a16="http://schemas.microsoft.com/office/drawing/2014/main" id="{03966347-E928-429F-8F09-86ADD1D69BFA}"/>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2">
            <a:extLst>
              <a:ext uri="{FF2B5EF4-FFF2-40B4-BE49-F238E27FC236}">
                <a16:creationId xmlns:a16="http://schemas.microsoft.com/office/drawing/2014/main" id="{221BE2FE-7E28-694E-B452-D1A079E03CE5}"/>
              </a:ext>
            </a:extLst>
          </p:cNvPr>
          <p:cNvSpPr>
            <a:spLocks noGrp="1"/>
          </p:cNvSpPr>
          <p:nvPr>
            <p:ph type="body" sz="quarter" idx="18" hasCustomPrompt="1"/>
          </p:nvPr>
        </p:nvSpPr>
        <p:spPr>
          <a:xfrm>
            <a:off x="284143" y="3702212"/>
            <a:ext cx="2419944" cy="1026930"/>
          </a:xfrm>
        </p:spPr>
        <p:txBody>
          <a:bodyPr>
            <a:normAutofit/>
          </a:bodyPr>
          <a:lstStyle>
            <a:lvl1pPr>
              <a:buClr>
                <a:schemeClr val="tx1"/>
              </a:buClr>
              <a:defRPr sz="1200" b="0"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30" name="Text Placeholder 2">
            <a:extLst>
              <a:ext uri="{FF2B5EF4-FFF2-40B4-BE49-F238E27FC236}">
                <a16:creationId xmlns:a16="http://schemas.microsoft.com/office/drawing/2014/main" id="{F39436FD-97E5-5445-914F-3913621C5F24}"/>
              </a:ext>
            </a:extLst>
          </p:cNvPr>
          <p:cNvSpPr>
            <a:spLocks noGrp="1"/>
          </p:cNvSpPr>
          <p:nvPr>
            <p:ph type="body" sz="quarter" idx="44" hasCustomPrompt="1"/>
          </p:nvPr>
        </p:nvSpPr>
        <p:spPr>
          <a:xfrm>
            <a:off x="3369447" y="727659"/>
            <a:ext cx="2419944" cy="1291641"/>
          </a:xfrm>
        </p:spPr>
        <p:txBody>
          <a:bodyPr>
            <a:normAutofit/>
          </a:bodyPr>
          <a:lstStyle>
            <a:lvl1pPr>
              <a:buClr>
                <a:schemeClr val="tx1"/>
              </a:buClr>
              <a:defRPr sz="1200" b="0"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33" name="Text Placeholder 2">
            <a:extLst>
              <a:ext uri="{FF2B5EF4-FFF2-40B4-BE49-F238E27FC236}">
                <a16:creationId xmlns:a16="http://schemas.microsoft.com/office/drawing/2014/main" id="{9821D7FC-EE45-4E45-9329-1AA31F3B6243}"/>
              </a:ext>
            </a:extLst>
          </p:cNvPr>
          <p:cNvSpPr>
            <a:spLocks noGrp="1"/>
          </p:cNvSpPr>
          <p:nvPr>
            <p:ph type="body" sz="quarter" idx="45" hasCustomPrompt="1"/>
          </p:nvPr>
        </p:nvSpPr>
        <p:spPr>
          <a:xfrm>
            <a:off x="6439038" y="3706214"/>
            <a:ext cx="2419944" cy="1291641"/>
          </a:xfrm>
        </p:spPr>
        <p:txBody>
          <a:bodyPr>
            <a:normAutofit/>
          </a:bodyPr>
          <a:lstStyle>
            <a:lvl1pPr>
              <a:buClr>
                <a:schemeClr val="tx1"/>
              </a:buClr>
              <a:defRPr sz="1200" b="0"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Short copy</a:t>
            </a:r>
            <a:endParaRPr lang="en-GB" dirty="0"/>
          </a:p>
        </p:txBody>
      </p:sp>
      <p:sp>
        <p:nvSpPr>
          <p:cNvPr id="22" name="TextBox 21">
            <a:extLst>
              <a:ext uri="{FF2B5EF4-FFF2-40B4-BE49-F238E27FC236}">
                <a16:creationId xmlns:a16="http://schemas.microsoft.com/office/drawing/2014/main" id="{31581E59-89CA-A94A-9E7D-2B98738DA50C}"/>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9567869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RR Quote 1">
    <p:bg>
      <p:bgPr>
        <a:solidFill>
          <a:schemeClr val="bg2"/>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66624C18-0716-40F4-AA00-864A4AFF14D1}"/>
              </a:ext>
            </a:extLst>
          </p:cNvPr>
          <p:cNvSpPr>
            <a:spLocks noGrp="1"/>
          </p:cNvSpPr>
          <p:nvPr>
            <p:ph type="body" sz="quarter" idx="34" hasCustomPrompt="1"/>
          </p:nvPr>
        </p:nvSpPr>
        <p:spPr>
          <a:xfrm>
            <a:off x="2185156" y="877797"/>
            <a:ext cx="4849887" cy="309222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2000" kern="120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Emphasis or quote with description</a:t>
            </a:r>
          </a:p>
        </p:txBody>
      </p:sp>
      <p:sp>
        <p:nvSpPr>
          <p:cNvPr id="9" name="Text Placeholder 9">
            <a:extLst>
              <a:ext uri="{FF2B5EF4-FFF2-40B4-BE49-F238E27FC236}">
                <a16:creationId xmlns:a16="http://schemas.microsoft.com/office/drawing/2014/main" id="{508A5205-0BAE-4B87-AA00-7F6F58D72E96}"/>
              </a:ext>
            </a:extLst>
          </p:cNvPr>
          <p:cNvSpPr>
            <a:spLocks noGrp="1"/>
          </p:cNvSpPr>
          <p:nvPr>
            <p:ph type="body" sz="quarter" idx="35" hasCustomPrompt="1"/>
          </p:nvPr>
        </p:nvSpPr>
        <p:spPr>
          <a:xfrm>
            <a:off x="2185156" y="4023360"/>
            <a:ext cx="4849887" cy="60388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smtClean="0">
                <a:solidFill>
                  <a:srgbClr val="4F97F8"/>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err="1"/>
              <a:t>Attributee</a:t>
            </a:r>
            <a:r>
              <a:rPr lang="en-GB" dirty="0"/>
              <a:t>/source</a:t>
            </a:r>
          </a:p>
        </p:txBody>
      </p:sp>
      <p:sp>
        <p:nvSpPr>
          <p:cNvPr id="5" name="TextBox 4">
            <a:extLst>
              <a:ext uri="{FF2B5EF4-FFF2-40B4-BE49-F238E27FC236}">
                <a16:creationId xmlns:a16="http://schemas.microsoft.com/office/drawing/2014/main" id="{AC867793-9862-3C4C-9107-C09E3B185095}"/>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28408230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RR Figures 1">
    <p:bg>
      <p:bgPr>
        <a:solidFill>
          <a:schemeClr val="bg2"/>
        </a:solidFill>
        <a:effectLst/>
      </p:bgPr>
    </p:bg>
    <p:spTree>
      <p:nvGrpSpPr>
        <p:cNvPr id="1" name=""/>
        <p:cNvGrpSpPr/>
        <p:nvPr/>
      </p:nvGrpSpPr>
      <p:grpSpPr>
        <a:xfrm>
          <a:off x="0" y="0"/>
          <a:ext cx="0" cy="0"/>
          <a:chOff x="0" y="0"/>
          <a:chExt cx="0" cy="0"/>
        </a:xfrm>
      </p:grpSpPr>
      <p:sp>
        <p:nvSpPr>
          <p:cNvPr id="19" name="Pentagon 18"/>
          <p:cNvSpPr/>
          <p:nvPr userDrawn="1"/>
        </p:nvSpPr>
        <p:spPr>
          <a:xfrm>
            <a:off x="5227320" y="0"/>
            <a:ext cx="3916680" cy="5143500"/>
          </a:xfrm>
          <a:prstGeom prst="homePlate">
            <a:avLst>
              <a:gd name="adj" fmla="val 0"/>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23200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b="1" i="0" kern="1200" smtClean="0">
                <a:solidFill>
                  <a:srgbClr val="4F98FF"/>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noProof="0" dirty="0"/>
              <a:t>Title of emphasis / quote</a:t>
            </a:r>
          </a:p>
        </p:txBody>
      </p:sp>
      <p:sp>
        <p:nvSpPr>
          <p:cNvPr id="4" name="Pentagon 3"/>
          <p:cNvSpPr/>
          <p:nvPr userDrawn="1"/>
        </p:nvSpPr>
        <p:spPr>
          <a:xfrm>
            <a:off x="2987040" y="0"/>
            <a:ext cx="3596640" cy="5143500"/>
          </a:xfrm>
          <a:prstGeom prst="homePlate">
            <a:avLst>
              <a:gd name="adj" fmla="val 13559"/>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9">
            <a:extLst>
              <a:ext uri="{FF2B5EF4-FFF2-40B4-BE49-F238E27FC236}">
                <a16:creationId xmlns:a16="http://schemas.microsoft.com/office/drawing/2014/main" id="{66624C18-0716-40F4-AA00-864A4AFF14D1}"/>
              </a:ext>
            </a:extLst>
          </p:cNvPr>
          <p:cNvSpPr>
            <a:spLocks noGrp="1"/>
          </p:cNvSpPr>
          <p:nvPr>
            <p:ph type="body" sz="quarter" idx="34" hasCustomPrompt="1"/>
          </p:nvPr>
        </p:nvSpPr>
        <p:spPr>
          <a:xfrm>
            <a:off x="3486393" y="893037"/>
            <a:ext cx="2695967" cy="41760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baseline="0" smtClean="0">
                <a:solidFill>
                  <a:schemeClr val="bg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Information title</a:t>
            </a:r>
            <a:br>
              <a:rPr lang="en-GB" dirty="0"/>
            </a:br>
            <a:r>
              <a:rPr lang="en-GB" dirty="0"/>
              <a:t>Lorem ipsum </a:t>
            </a:r>
            <a:r>
              <a:rPr lang="en-GB" dirty="0" err="1"/>
              <a:t>dolor</a:t>
            </a:r>
            <a:r>
              <a:rPr lang="en-GB" dirty="0"/>
              <a:t> sit </a:t>
            </a:r>
            <a:r>
              <a:rPr lang="en-GB" dirty="0" err="1"/>
              <a:t>amet</a:t>
            </a:r>
            <a:endParaRPr lang="en-GB" dirty="0"/>
          </a:p>
        </p:txBody>
      </p:sp>
      <p:sp>
        <p:nvSpPr>
          <p:cNvPr id="23" name="Text Placeholder 9">
            <a:extLst>
              <a:ext uri="{FF2B5EF4-FFF2-40B4-BE49-F238E27FC236}">
                <a16:creationId xmlns:a16="http://schemas.microsoft.com/office/drawing/2014/main" id="{66624C18-0716-40F4-AA00-864A4AFF14D1}"/>
              </a:ext>
            </a:extLst>
          </p:cNvPr>
          <p:cNvSpPr>
            <a:spLocks noGrp="1"/>
          </p:cNvSpPr>
          <p:nvPr>
            <p:ph type="body" sz="quarter" idx="39" hasCustomPrompt="1"/>
          </p:nvPr>
        </p:nvSpPr>
        <p:spPr>
          <a:xfrm>
            <a:off x="6940272" y="685800"/>
            <a:ext cx="1807488" cy="895793"/>
          </a:xfrm>
          <a:prstGeom prst="rect">
            <a:avLst/>
          </a:prstGeom>
        </p:spPr>
        <p:txBody>
          <a:bodyPr anchor="b">
            <a:noAutofit/>
          </a:bodyPr>
          <a:lstStyle>
            <a:lvl1pPr marL="0" indent="0" algn="l" defTabSz="685800" rtl="0" eaLnBrk="1" latinLnBrk="0" hangingPunct="1">
              <a:lnSpc>
                <a:spcPct val="90000"/>
              </a:lnSpc>
              <a:buFont typeface="Arial" panose="020B0604020202020204" pitchFamily="34" charset="0"/>
              <a:buNone/>
              <a:defRPr lang="en-US" sz="5200" kern="1200" baseline="0" smtClean="0">
                <a:solidFill>
                  <a:schemeClr val="tx1"/>
                </a:solidFill>
                <a:latin typeface="RR Pioneer UltraLight Condensed" panose="020B020603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XXX</a:t>
            </a:r>
          </a:p>
        </p:txBody>
      </p:sp>
      <p:sp>
        <p:nvSpPr>
          <p:cNvPr id="22" name="Text Placeholder 9">
            <a:extLst>
              <a:ext uri="{FF2B5EF4-FFF2-40B4-BE49-F238E27FC236}">
                <a16:creationId xmlns:a16="http://schemas.microsoft.com/office/drawing/2014/main" id="{66624C18-0716-40F4-AA00-864A4AFF14D1}"/>
              </a:ext>
            </a:extLst>
          </p:cNvPr>
          <p:cNvSpPr>
            <a:spLocks noGrp="1"/>
          </p:cNvSpPr>
          <p:nvPr>
            <p:ph type="body" sz="quarter" idx="38" hasCustomPrompt="1"/>
          </p:nvPr>
        </p:nvSpPr>
        <p:spPr>
          <a:xfrm>
            <a:off x="6940272" y="1533117"/>
            <a:ext cx="1807488" cy="41760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tx1"/>
                </a:solidFill>
                <a:latin typeface="RR Pioneer Medium" panose="020B06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noProof="0" dirty="0" err="1"/>
              <a:t>Henia</a:t>
            </a:r>
            <a:r>
              <a:rPr lang="en-GB" noProof="0" dirty="0"/>
              <a:t> </a:t>
            </a:r>
            <a:r>
              <a:rPr lang="en-GB" noProof="0" dirty="0" err="1"/>
              <a:t>volut</a:t>
            </a:r>
            <a:r>
              <a:rPr lang="en-GB" noProof="0" dirty="0"/>
              <a:t> </a:t>
            </a:r>
            <a:r>
              <a:rPr lang="en-GB" noProof="0" dirty="0" err="1"/>
              <a:t>doloriole</a:t>
            </a:r>
            <a:r>
              <a:rPr lang="en-GB" noProof="0" dirty="0"/>
              <a:t> </a:t>
            </a:r>
            <a:r>
              <a:rPr lang="en-GB" noProof="0" dirty="0" err="1"/>
              <a:t>sitate</a:t>
            </a:r>
            <a:r>
              <a:rPr lang="en-GB" noProof="0" dirty="0"/>
              <a:t> de </a:t>
            </a:r>
            <a:r>
              <a:rPr lang="en-GB" noProof="0" dirty="0" err="1"/>
              <a:t>doluptatus</a:t>
            </a:r>
            <a:endParaRPr lang="en-GB" noProof="0" dirty="0"/>
          </a:p>
        </p:txBody>
      </p:sp>
      <p:sp>
        <p:nvSpPr>
          <p:cNvPr id="25" name="Text Placeholder 9">
            <a:extLst>
              <a:ext uri="{FF2B5EF4-FFF2-40B4-BE49-F238E27FC236}">
                <a16:creationId xmlns:a16="http://schemas.microsoft.com/office/drawing/2014/main" id="{66624C18-0716-40F4-AA00-864A4AFF14D1}"/>
              </a:ext>
            </a:extLst>
          </p:cNvPr>
          <p:cNvSpPr>
            <a:spLocks noGrp="1"/>
          </p:cNvSpPr>
          <p:nvPr>
            <p:ph type="body" sz="quarter" idx="40" hasCustomPrompt="1"/>
          </p:nvPr>
        </p:nvSpPr>
        <p:spPr>
          <a:xfrm>
            <a:off x="6940272" y="3219822"/>
            <a:ext cx="1807488" cy="895793"/>
          </a:xfrm>
          <a:prstGeom prst="rect">
            <a:avLst/>
          </a:prstGeom>
        </p:spPr>
        <p:txBody>
          <a:bodyPr anchor="b">
            <a:noAutofit/>
          </a:bodyPr>
          <a:lstStyle>
            <a:lvl1pPr marL="0" indent="0" algn="l" defTabSz="685800" rtl="0" eaLnBrk="1" latinLnBrk="0" hangingPunct="1">
              <a:lnSpc>
                <a:spcPct val="90000"/>
              </a:lnSpc>
              <a:buFont typeface="Arial" panose="020B0604020202020204" pitchFamily="34" charset="0"/>
              <a:buNone/>
              <a:defRPr lang="en-US" sz="5200" kern="1200" baseline="0" smtClean="0">
                <a:solidFill>
                  <a:schemeClr val="tx1"/>
                </a:solidFill>
                <a:latin typeface="RR Pioneer UltraLight Condensed" panose="020B020603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26" name="Text Placeholder 9">
            <a:extLst>
              <a:ext uri="{FF2B5EF4-FFF2-40B4-BE49-F238E27FC236}">
                <a16:creationId xmlns:a16="http://schemas.microsoft.com/office/drawing/2014/main" id="{66624C18-0716-40F4-AA00-864A4AFF14D1}"/>
              </a:ext>
            </a:extLst>
          </p:cNvPr>
          <p:cNvSpPr>
            <a:spLocks noGrp="1"/>
          </p:cNvSpPr>
          <p:nvPr>
            <p:ph type="body" sz="quarter" idx="41" hasCustomPrompt="1"/>
          </p:nvPr>
        </p:nvSpPr>
        <p:spPr>
          <a:xfrm>
            <a:off x="6940272" y="4067139"/>
            <a:ext cx="1807488" cy="41760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tx1"/>
                </a:solidFill>
                <a:latin typeface="RR Pioneer Medium" panose="020B06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noProof="0" dirty="0" err="1"/>
              <a:t>Henia</a:t>
            </a:r>
            <a:r>
              <a:rPr lang="en-GB" noProof="0" dirty="0"/>
              <a:t> </a:t>
            </a:r>
            <a:r>
              <a:rPr lang="en-GB" noProof="0" dirty="0" err="1"/>
              <a:t>volut</a:t>
            </a:r>
            <a:r>
              <a:rPr lang="en-GB" noProof="0" dirty="0"/>
              <a:t> </a:t>
            </a:r>
            <a:r>
              <a:rPr lang="en-GB" noProof="0" dirty="0" err="1"/>
              <a:t>doloriole</a:t>
            </a:r>
            <a:r>
              <a:rPr lang="en-GB" noProof="0" dirty="0"/>
              <a:t> </a:t>
            </a:r>
            <a:r>
              <a:rPr lang="en-GB" noProof="0" dirty="0" err="1"/>
              <a:t>sitate</a:t>
            </a:r>
            <a:r>
              <a:rPr lang="en-GB" noProof="0" dirty="0"/>
              <a:t> de </a:t>
            </a:r>
            <a:r>
              <a:rPr lang="en-GB" noProof="0" dirty="0" err="1"/>
              <a:t>doluptatus</a:t>
            </a:r>
            <a:endParaRPr lang="en-GB" noProof="0" dirty="0"/>
          </a:p>
        </p:txBody>
      </p:sp>
      <p:sp>
        <p:nvSpPr>
          <p:cNvPr id="6" name="Text Placeholder 5">
            <a:extLst>
              <a:ext uri="{FF2B5EF4-FFF2-40B4-BE49-F238E27FC236}">
                <a16:creationId xmlns:a16="http://schemas.microsoft.com/office/drawing/2014/main" id="{13509823-8C85-B24C-88CC-F2BB25736184}"/>
              </a:ext>
            </a:extLst>
          </p:cNvPr>
          <p:cNvSpPr>
            <a:spLocks noGrp="1"/>
          </p:cNvSpPr>
          <p:nvPr>
            <p:ph type="body" sz="quarter" idx="42" hasCustomPrompt="1"/>
          </p:nvPr>
        </p:nvSpPr>
        <p:spPr>
          <a:xfrm>
            <a:off x="3486150" y="1533525"/>
            <a:ext cx="2696209" cy="2951163"/>
          </a:xfrm>
        </p:spPr>
        <p:txBody>
          <a:bodyPr/>
          <a:lstStyle>
            <a:lvl1pPr>
              <a:defRPr sz="1200"/>
            </a:lvl1pPr>
          </a:lstStyle>
          <a:p>
            <a:pPr lvl="0"/>
            <a:r>
              <a:rPr lang="en-US" dirty="0"/>
              <a:t>Bullets</a:t>
            </a:r>
          </a:p>
          <a:p>
            <a:pPr lvl="1"/>
            <a:r>
              <a:rPr lang="en-US" dirty="0"/>
              <a:t>Bullets</a:t>
            </a:r>
          </a:p>
          <a:p>
            <a:pPr lvl="2"/>
            <a:r>
              <a:rPr lang="en-US" dirty="0"/>
              <a:t>Bullets</a:t>
            </a:r>
          </a:p>
          <a:p>
            <a:pPr lvl="0"/>
            <a:endParaRPr lang="en-GB" dirty="0"/>
          </a:p>
        </p:txBody>
      </p:sp>
      <p:sp>
        <p:nvSpPr>
          <p:cNvPr id="18" name="Text Placeholder 2">
            <a:extLst>
              <a:ext uri="{FF2B5EF4-FFF2-40B4-BE49-F238E27FC236}">
                <a16:creationId xmlns:a16="http://schemas.microsoft.com/office/drawing/2014/main" id="{7F96DFBE-C857-ED4C-9807-840988BF51E5}"/>
              </a:ext>
            </a:extLst>
          </p:cNvPr>
          <p:cNvSpPr>
            <a:spLocks noGrp="1"/>
          </p:cNvSpPr>
          <p:nvPr>
            <p:ph type="body" sz="quarter" idx="52" hasCustomPrompt="1"/>
          </p:nvPr>
        </p:nvSpPr>
        <p:spPr>
          <a:xfrm>
            <a:off x="225033" y="1555976"/>
            <a:ext cx="2320047" cy="1804443"/>
          </a:xfrm>
        </p:spPr>
        <p:txBody>
          <a:bodyPr>
            <a:normAutofit/>
          </a:bodyPr>
          <a:lstStyle>
            <a:lvl1pPr>
              <a:buClr>
                <a:schemeClr val="tx1"/>
              </a:buClr>
              <a:defRPr sz="1200" b="0"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“Quote”</a:t>
            </a:r>
            <a:endParaRPr lang="en-GB" dirty="0"/>
          </a:p>
        </p:txBody>
      </p:sp>
      <p:sp>
        <p:nvSpPr>
          <p:cNvPr id="14" name="TextBox 13">
            <a:extLst>
              <a:ext uri="{FF2B5EF4-FFF2-40B4-BE49-F238E27FC236}">
                <a16:creationId xmlns:a16="http://schemas.microsoft.com/office/drawing/2014/main" id="{326171C1-7A52-934C-A1EB-33D2EDA4D74F}"/>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7695164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RR Section 4">
    <p:bg>
      <p:bgPr>
        <a:solidFill>
          <a:srgbClr val="58009C"/>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a16="http://schemas.microsoft.com/office/drawing/2014/main" id="{AAEB490C-9F77-4B2B-895C-83B4F1D1AECE}"/>
              </a:ext>
            </a:extLst>
          </p:cNvPr>
          <p:cNvSpPr>
            <a:spLocks noGrp="1"/>
          </p:cNvSpPr>
          <p:nvPr>
            <p:ph type="body" sz="quarter" idx="17" hasCustomPrompt="1"/>
          </p:nvPr>
        </p:nvSpPr>
        <p:spPr>
          <a:xfrm>
            <a:off x="92456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04</a:t>
            </a:r>
            <a:endParaRPr lang="en-GB" dirty="0"/>
          </a:p>
        </p:txBody>
      </p:sp>
      <p:sp>
        <p:nvSpPr>
          <p:cNvPr id="8" name="TextBox 7">
            <a:extLst>
              <a:ext uri="{FF2B5EF4-FFF2-40B4-BE49-F238E27FC236}">
                <a16:creationId xmlns:a16="http://schemas.microsoft.com/office/drawing/2014/main" id="{F110C03F-A486-0949-A09B-43B89516229E}"/>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121564153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RR Diagram">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4B29D1-991B-4A1F-B583-59E14A11F7C5}"/>
              </a:ext>
            </a:extLst>
          </p:cNvPr>
          <p:cNvSpPr/>
          <p:nvPr userDrawn="1"/>
        </p:nvSpPr>
        <p:spPr>
          <a:xfrm>
            <a:off x="0" y="0"/>
            <a:ext cx="9144000" cy="4282067"/>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DF36E5E1-919A-4580-8550-7C4BC1BCD083}"/>
              </a:ext>
            </a:extLst>
          </p:cNvPr>
          <p:cNvSpPr>
            <a:spLocks noGrp="1"/>
          </p:cNvSpPr>
          <p:nvPr>
            <p:ph type="title" hasCustomPrompt="1"/>
          </p:nvPr>
        </p:nvSpPr>
        <p:spPr>
          <a:xfrm>
            <a:off x="2306230" y="4282067"/>
            <a:ext cx="6837770" cy="861433"/>
          </a:xfrm>
          <a:prstGeom prst="roundRect">
            <a:avLst>
              <a:gd name="adj" fmla="val 0"/>
            </a:avLst>
          </a:prstGeom>
          <a:solidFill>
            <a:schemeClr val="tx1"/>
          </a:solidFill>
        </p:spPr>
        <p:txBody>
          <a:bodyPr lIns="360000" tIns="72000" rIns="72000" bIns="0" anchor="t"/>
          <a:lstStyle>
            <a:lvl1pPr>
              <a:defRPr sz="1800">
                <a:solidFill>
                  <a:schemeClr val="tx2"/>
                </a:solidFill>
                <a:latin typeface="RR Pioneer Bold" panose="020B0803050201040103" pitchFamily="34" charset="0"/>
              </a:defRPr>
            </a:lvl1pPr>
          </a:lstStyle>
          <a:p>
            <a:r>
              <a:rPr lang="en-US" dirty="0"/>
              <a:t>Title</a:t>
            </a:r>
            <a:endParaRPr lang="en-GB" dirty="0"/>
          </a:p>
        </p:txBody>
      </p:sp>
      <p:pic>
        <p:nvPicPr>
          <p:cNvPr id="8" name="Picture 7">
            <a:extLst>
              <a:ext uri="{FF2B5EF4-FFF2-40B4-BE49-F238E27FC236}">
                <a16:creationId xmlns:a16="http://schemas.microsoft.com/office/drawing/2014/main" id="{610AE5A4-5139-4038-9858-83E95B7FC3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1" name="TextBox 10">
            <a:extLst>
              <a:ext uri="{FF2B5EF4-FFF2-40B4-BE49-F238E27FC236}">
                <a16:creationId xmlns:a16="http://schemas.microsoft.com/office/drawing/2014/main" id="{50367014-ECA8-164C-B67E-3E319086B2B8}"/>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
        <p:nvSpPr>
          <p:cNvPr id="6" name="Title 1">
            <a:extLst>
              <a:ext uri="{FF2B5EF4-FFF2-40B4-BE49-F238E27FC236}">
                <a16:creationId xmlns:a16="http://schemas.microsoft.com/office/drawing/2014/main" id="{29D3B481-B1BF-4B1A-98F7-2E06576A701F}"/>
              </a:ext>
            </a:extLst>
          </p:cNvPr>
          <p:cNvSpPr txBox="1">
            <a:spLocks/>
          </p:cNvSpPr>
          <p:nvPr userDrawn="1"/>
        </p:nvSpPr>
        <p:spPr>
          <a:xfrm>
            <a:off x="318908"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8621166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_RR Image 3">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8161C747-9C32-4A88-9FF5-18305151905B}"/>
              </a:ext>
            </a:extLst>
          </p:cNvPr>
          <p:cNvSpPr>
            <a:spLocks noGrp="1"/>
          </p:cNvSpPr>
          <p:nvPr>
            <p:ph type="pic" sz="quarter" idx="34"/>
          </p:nvPr>
        </p:nvSpPr>
        <p:spPr>
          <a:xfrm>
            <a:off x="2274898" y="2382"/>
            <a:ext cx="6869102" cy="5141118"/>
          </a:xfrm>
          <a:prstGeom prst="rect">
            <a:avLst/>
          </a:prstGeom>
          <a:solidFill>
            <a:srgbClr val="666666"/>
          </a:solidFill>
        </p:spPr>
        <p:txBody>
          <a:bodyPr anchor="ctr"/>
          <a:lstStyle>
            <a:lvl1pPr marL="0" indent="0" algn="ctr">
              <a:buNone/>
              <a:defRPr sz="1200">
                <a:solidFill>
                  <a:schemeClr val="bg1"/>
                </a:solidFill>
                <a:latin typeface="RR Pioneer" panose="020B0503050201040103" pitchFamily="34" charset="0"/>
              </a:defRPr>
            </a:lvl1pPr>
          </a:lstStyle>
          <a:p>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9">
            <a:extLst>
              <a:ext uri="{FF2B5EF4-FFF2-40B4-BE49-F238E27FC236}">
                <a16:creationId xmlns:a16="http://schemas.microsoft.com/office/drawing/2014/main" id="{FBB6BEC9-F988-4E31-A949-9E7B6FEC66FE}"/>
              </a:ext>
            </a:extLst>
          </p:cNvPr>
          <p:cNvSpPr>
            <a:spLocks noGrp="1"/>
          </p:cNvSpPr>
          <p:nvPr>
            <p:ph type="body" sz="quarter" idx="17" hasCustomPrompt="1"/>
          </p:nvPr>
        </p:nvSpPr>
        <p:spPr>
          <a:xfrm>
            <a:off x="5382228" y="0"/>
            <a:ext cx="3761772" cy="5143500"/>
          </a:xfrm>
          <a:prstGeom prst="rect">
            <a:avLst/>
          </a:prstGeom>
          <a:solidFill>
            <a:srgbClr val="3B3A3A">
              <a:alpha val="80000"/>
            </a:srgbClr>
          </a:solidFill>
        </p:spPr>
        <p:txBody>
          <a:bodyPr tIns="936000">
            <a:noAutofit/>
          </a:bodyPr>
          <a:lstStyle>
            <a:lvl1pPr marL="531813" indent="0" algn="l" defTabSz="685800"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and text</a:t>
            </a:r>
            <a:endParaRPr lang="en-GB" dirty="0"/>
          </a:p>
        </p:txBody>
      </p:sp>
      <p:sp>
        <p:nvSpPr>
          <p:cNvPr id="13" name="Text Placeholder 9">
            <a:extLst>
              <a:ext uri="{FF2B5EF4-FFF2-40B4-BE49-F238E27FC236}">
                <a16:creationId xmlns:a16="http://schemas.microsoft.com/office/drawing/2014/main" id="{FC4AA7A6-9DCC-461F-8DCC-8B1B23A0D82E}"/>
              </a:ext>
            </a:extLst>
          </p:cNvPr>
          <p:cNvSpPr>
            <a:spLocks noGrp="1"/>
          </p:cNvSpPr>
          <p:nvPr>
            <p:ph type="body" sz="quarter" idx="13" hasCustomPrompt="1"/>
          </p:nvPr>
        </p:nvSpPr>
        <p:spPr>
          <a:xfrm>
            <a:off x="5922534" y="1632177"/>
            <a:ext cx="2916666" cy="269598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Short copy</a:t>
            </a:r>
            <a:endParaRPr lang="en-GB" dirty="0"/>
          </a:p>
        </p:txBody>
      </p:sp>
      <p:sp>
        <p:nvSpPr>
          <p:cNvPr id="14" name="Text Placeholder 10">
            <a:extLst>
              <a:ext uri="{FF2B5EF4-FFF2-40B4-BE49-F238E27FC236}">
                <a16:creationId xmlns:a16="http://schemas.microsoft.com/office/drawing/2014/main" id="{E1B66B04-7F37-9144-8304-302BE594B638}"/>
              </a:ext>
            </a:extLst>
          </p:cNvPr>
          <p:cNvSpPr>
            <a:spLocks noGrp="1"/>
          </p:cNvSpPr>
          <p:nvPr>
            <p:ph type="body" sz="quarter" idx="38"/>
          </p:nvPr>
        </p:nvSpPr>
        <p:spPr>
          <a:xfrm>
            <a:off x="225425" y="1527175"/>
            <a:ext cx="1786255" cy="1882775"/>
          </a:xfrm>
        </p:spPr>
        <p:txBody>
          <a:bodyPr>
            <a:normAutofit/>
          </a:bodyPr>
          <a:lstStyle>
            <a:lvl1pPr>
              <a:defRPr sz="1200"/>
            </a:lvl1pPr>
            <a:lvl3pPr marL="685800" indent="0">
              <a:buNone/>
              <a:defRPr/>
            </a:lvl3pPr>
          </a:lstStyle>
          <a:p>
            <a:pPr lvl="0"/>
            <a:r>
              <a:rPr lang="en-US" dirty="0"/>
              <a:t>Edit Master text styles</a:t>
            </a:r>
          </a:p>
        </p:txBody>
      </p:sp>
      <p:sp>
        <p:nvSpPr>
          <p:cNvPr id="9" name="TextBox 8">
            <a:extLst>
              <a:ext uri="{FF2B5EF4-FFF2-40B4-BE49-F238E27FC236}">
                <a16:creationId xmlns:a16="http://schemas.microsoft.com/office/drawing/2014/main" id="{9B1A4760-BA3D-5F48-8F3F-8D13E2BB05C4}"/>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
        <p:nvSpPr>
          <p:cNvPr id="8" name="Title 1">
            <a:extLst>
              <a:ext uri="{FF2B5EF4-FFF2-40B4-BE49-F238E27FC236}">
                <a16:creationId xmlns:a16="http://schemas.microsoft.com/office/drawing/2014/main" id="{F3FB8419-7FA7-4630-9F7C-54DBB27E98A9}"/>
              </a:ext>
            </a:extLst>
          </p:cNvPr>
          <p:cNvSpPr txBox="1">
            <a:spLocks/>
          </p:cNvSpPr>
          <p:nvPr userDrawn="1"/>
        </p:nvSpPr>
        <p:spPr>
          <a:xfrm>
            <a:off x="318908"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33837127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RR Graph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1786647" cy="60556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Chart</a:t>
            </a:r>
            <a:endParaRPr lang="en-GB" dirty="0"/>
          </a:p>
        </p:txBody>
      </p:sp>
      <p:sp>
        <p:nvSpPr>
          <p:cNvPr id="15" name="Text Placeholder 9">
            <a:extLst>
              <a:ext uri="{FF2B5EF4-FFF2-40B4-BE49-F238E27FC236}">
                <a16:creationId xmlns:a16="http://schemas.microsoft.com/office/drawing/2014/main" id="{CBA13FC3-6E65-4264-9FB9-EB50B804684E}"/>
              </a:ext>
            </a:extLst>
          </p:cNvPr>
          <p:cNvSpPr>
            <a:spLocks noGrp="1"/>
          </p:cNvSpPr>
          <p:nvPr>
            <p:ph type="body" sz="quarter" idx="34" hasCustomPrompt="1"/>
          </p:nvPr>
        </p:nvSpPr>
        <p:spPr>
          <a:xfrm>
            <a:off x="2483768" y="184377"/>
            <a:ext cx="5268312" cy="36426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bg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Chart title</a:t>
            </a:r>
            <a:endParaRPr lang="en-GB" dirty="0"/>
          </a:p>
        </p:txBody>
      </p:sp>
      <p:sp>
        <p:nvSpPr>
          <p:cNvPr id="7" name="Text Placeholder 10">
            <a:extLst>
              <a:ext uri="{FF2B5EF4-FFF2-40B4-BE49-F238E27FC236}">
                <a16:creationId xmlns:a16="http://schemas.microsoft.com/office/drawing/2014/main" id="{48F8126F-0A5D-2845-BB04-E3ECF16DB441}"/>
              </a:ext>
            </a:extLst>
          </p:cNvPr>
          <p:cNvSpPr>
            <a:spLocks noGrp="1"/>
          </p:cNvSpPr>
          <p:nvPr>
            <p:ph type="body" sz="quarter" idx="38" hasCustomPrompt="1"/>
          </p:nvPr>
        </p:nvSpPr>
        <p:spPr>
          <a:xfrm>
            <a:off x="225425" y="1527175"/>
            <a:ext cx="1786255" cy="1882775"/>
          </a:xfrm>
        </p:spPr>
        <p:txBody>
          <a:bodyPr>
            <a:normAutofit/>
          </a:bodyPr>
          <a:lstStyle>
            <a:lvl1pPr>
              <a:defRPr sz="1200"/>
            </a:lvl1pPr>
            <a:lvl3pPr marL="685800" indent="0">
              <a:buNone/>
              <a:defRPr/>
            </a:lvl3pPr>
          </a:lstStyle>
          <a:p>
            <a:pPr lvl="0"/>
            <a:r>
              <a:rPr lang="en-US" dirty="0"/>
              <a:t>Description</a:t>
            </a:r>
          </a:p>
        </p:txBody>
      </p:sp>
      <p:sp>
        <p:nvSpPr>
          <p:cNvPr id="8" name="TextBox 7">
            <a:extLst>
              <a:ext uri="{FF2B5EF4-FFF2-40B4-BE49-F238E27FC236}">
                <a16:creationId xmlns:a16="http://schemas.microsoft.com/office/drawing/2014/main" id="{798274A6-1638-2648-A8CF-CE9F2D58FAC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
        <p:nvSpPr>
          <p:cNvPr id="9" name="Title 1">
            <a:extLst>
              <a:ext uri="{FF2B5EF4-FFF2-40B4-BE49-F238E27FC236}">
                <a16:creationId xmlns:a16="http://schemas.microsoft.com/office/drawing/2014/main" id="{B4A0FE52-178F-4A29-B9A6-AEB9733B5805}"/>
              </a:ext>
            </a:extLst>
          </p:cNvPr>
          <p:cNvSpPr txBox="1">
            <a:spLocks/>
          </p:cNvSpPr>
          <p:nvPr userDrawn="1"/>
        </p:nvSpPr>
        <p:spPr>
          <a:xfrm>
            <a:off x="318908"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3056642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tic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59010-F6B7-4456-A111-99866DEB1258}"/>
              </a:ext>
            </a:extLst>
          </p:cNvPr>
          <p:cNvSpPr/>
          <p:nvPr userDrawn="1"/>
        </p:nvSpPr>
        <p:spPr>
          <a:xfrm>
            <a:off x="1" y="0"/>
            <a:ext cx="9144000" cy="4048125"/>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A50EADD0-7250-43B2-9DEA-6576A3CE09F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Content Placeholder 13">
            <a:extLst>
              <a:ext uri="{FF2B5EF4-FFF2-40B4-BE49-F238E27FC236}">
                <a16:creationId xmlns:a16="http://schemas.microsoft.com/office/drawing/2014/main" id="{1323BE95-5F85-499F-ABBC-77935810AD65}"/>
              </a:ext>
            </a:extLst>
          </p:cNvPr>
          <p:cNvSpPr>
            <a:spLocks noGrp="1"/>
          </p:cNvSpPr>
          <p:nvPr>
            <p:ph sz="quarter" idx="13" hasCustomPrompt="1"/>
          </p:nvPr>
        </p:nvSpPr>
        <p:spPr>
          <a:xfrm>
            <a:off x="323850" y="1004400"/>
            <a:ext cx="8496300" cy="2829600"/>
          </a:xfrm>
        </p:spPr>
        <p:txBody>
          <a:bodyPr anchor="ctr"/>
          <a:lstStyle>
            <a:lvl1pPr algn="ctr">
              <a:defRPr/>
            </a:lvl1pPr>
          </a:lstStyle>
          <a:p>
            <a:pPr lvl="0"/>
            <a:r>
              <a:rPr lang="en-US" dirty="0"/>
              <a:t>Insert diagram</a:t>
            </a:r>
            <a:endParaRPr lang="en-GB" dirty="0"/>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4161600" cy="331200"/>
          </a:xfrm>
        </p:spPr>
        <p:txBody>
          <a:bodyPr anchor="ctr" anchorCtr="0">
            <a:normAutofit/>
          </a:bodyPr>
          <a:lstStyle>
            <a:lvl1pPr>
              <a:defRPr sz="1600"/>
            </a:lvl1pPr>
          </a:lstStyle>
          <a:p>
            <a:r>
              <a:rPr lang="en-US" dirty="0"/>
              <a:t>Notices</a:t>
            </a:r>
            <a:endParaRPr lang="en-GB" dirty="0"/>
          </a:p>
        </p:txBody>
      </p:sp>
      <p:sp>
        <p:nvSpPr>
          <p:cNvPr id="13" name="Text Placeholder 11">
            <a:extLst>
              <a:ext uri="{FF2B5EF4-FFF2-40B4-BE49-F238E27FC236}">
                <a16:creationId xmlns:a16="http://schemas.microsoft.com/office/drawing/2014/main" id="{6B4A1EF4-EFD7-4E27-B7D9-FA9B15063766}"/>
              </a:ext>
            </a:extLst>
          </p:cNvPr>
          <p:cNvSpPr>
            <a:spLocks noGrp="1"/>
          </p:cNvSpPr>
          <p:nvPr>
            <p:ph type="body" sz="quarter" idx="42" hasCustomPrompt="1"/>
          </p:nvPr>
        </p:nvSpPr>
        <p:spPr>
          <a:xfrm>
            <a:off x="4629600" y="4291200"/>
            <a:ext cx="4194000" cy="331200"/>
          </a:xfrm>
        </p:spPr>
        <p:txBody>
          <a:bodyPr anchor="t" anchorCtr="0">
            <a:normAutofit/>
          </a:bodyPr>
          <a:lstStyle>
            <a:lvl1pPr>
              <a:defRPr sz="1200">
                <a:solidFill>
                  <a:schemeClr val="tx1"/>
                </a:solidFill>
              </a:defRPr>
            </a:lvl1pPr>
          </a:lstStyle>
          <a:p>
            <a:pPr lvl="0"/>
            <a:r>
              <a:rPr lang="en-US" dirty="0"/>
              <a:t>Body text</a:t>
            </a:r>
          </a:p>
        </p:txBody>
      </p:sp>
      <p:grpSp>
        <p:nvGrpSpPr>
          <p:cNvPr id="16" name="Group 15">
            <a:extLst>
              <a:ext uri="{FF2B5EF4-FFF2-40B4-BE49-F238E27FC236}">
                <a16:creationId xmlns:a16="http://schemas.microsoft.com/office/drawing/2014/main" id="{AAB157D5-D157-4A43-B05E-D54FF9686F80}"/>
              </a:ext>
            </a:extLst>
          </p:cNvPr>
          <p:cNvGrpSpPr/>
          <p:nvPr userDrawn="1"/>
        </p:nvGrpSpPr>
        <p:grpSpPr>
          <a:xfrm>
            <a:off x="323850" y="233362"/>
            <a:ext cx="321261" cy="522316"/>
            <a:chOff x="-3513606" y="270529"/>
            <a:chExt cx="1671638" cy="2717801"/>
          </a:xfrm>
        </p:grpSpPr>
        <p:sp>
          <p:nvSpPr>
            <p:cNvPr id="17" name="Freeform 5">
              <a:extLst>
                <a:ext uri="{FF2B5EF4-FFF2-40B4-BE49-F238E27FC236}">
                  <a16:creationId xmlns:a16="http://schemas.microsoft.com/office/drawing/2014/main" id="{4D4CC742-FC0F-434D-90FD-5D497A1C3E5C}"/>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8" name="Freeform 6">
              <a:extLst>
                <a:ext uri="{FF2B5EF4-FFF2-40B4-BE49-F238E27FC236}">
                  <a16:creationId xmlns:a16="http://schemas.microsoft.com/office/drawing/2014/main" id="{B0BE6CB3-AF39-44FD-ADE2-60176DB65EEA}"/>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4CA628E8-FFED-4FF9-8FE4-D6DDFDB62EEE}"/>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37091102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_RR Quote 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Emphasis or quote with description</a:t>
            </a:r>
          </a:p>
        </p:txBody>
      </p:sp>
      <p:sp>
        <p:nvSpPr>
          <p:cNvPr id="2" name="Rectangle 1">
            <a:extLst>
              <a:ext uri="{FF2B5EF4-FFF2-40B4-BE49-F238E27FC236}">
                <a16:creationId xmlns:a16="http://schemas.microsoft.com/office/drawing/2014/main" id="{881D056E-9F0F-4E71-9073-D51173C9F351}"/>
              </a:ext>
            </a:extLst>
          </p:cNvPr>
          <p:cNvSpPr/>
          <p:nvPr userDrawn="1"/>
        </p:nvSpPr>
        <p:spPr>
          <a:xfrm>
            <a:off x="2274898" y="0"/>
            <a:ext cx="686910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9">
            <a:extLst>
              <a:ext uri="{FF2B5EF4-FFF2-40B4-BE49-F238E27FC236}">
                <a16:creationId xmlns:a16="http://schemas.microsoft.com/office/drawing/2014/main" id="{66624C18-0716-40F4-AA00-864A4AFF14D1}"/>
              </a:ext>
            </a:extLst>
          </p:cNvPr>
          <p:cNvSpPr>
            <a:spLocks noGrp="1"/>
          </p:cNvSpPr>
          <p:nvPr>
            <p:ph type="body" sz="quarter" idx="34" hasCustomPrompt="1"/>
          </p:nvPr>
        </p:nvSpPr>
        <p:spPr>
          <a:xfrm>
            <a:off x="3730233" y="877797"/>
            <a:ext cx="4849887" cy="309222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2000" kern="120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Emphasis or quote with description</a:t>
            </a:r>
          </a:p>
        </p:txBody>
      </p:sp>
      <p:sp>
        <p:nvSpPr>
          <p:cNvPr id="9" name="Text Placeholder 9">
            <a:extLst>
              <a:ext uri="{FF2B5EF4-FFF2-40B4-BE49-F238E27FC236}">
                <a16:creationId xmlns:a16="http://schemas.microsoft.com/office/drawing/2014/main" id="{508A5205-0BAE-4B87-AA00-7F6F58D72E96}"/>
              </a:ext>
            </a:extLst>
          </p:cNvPr>
          <p:cNvSpPr>
            <a:spLocks noGrp="1"/>
          </p:cNvSpPr>
          <p:nvPr>
            <p:ph type="body" sz="quarter" idx="35" hasCustomPrompt="1"/>
          </p:nvPr>
        </p:nvSpPr>
        <p:spPr>
          <a:xfrm>
            <a:off x="3730233" y="4023360"/>
            <a:ext cx="4849887" cy="60388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smtClean="0">
                <a:solidFill>
                  <a:srgbClr val="4F98FF"/>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err="1"/>
              <a:t>Attributee</a:t>
            </a:r>
            <a:r>
              <a:rPr lang="en-GB" dirty="0"/>
              <a:t>/source</a:t>
            </a:r>
          </a:p>
        </p:txBody>
      </p:sp>
      <p:sp>
        <p:nvSpPr>
          <p:cNvPr id="11" name="Text Placeholder 10">
            <a:extLst>
              <a:ext uri="{FF2B5EF4-FFF2-40B4-BE49-F238E27FC236}">
                <a16:creationId xmlns:a16="http://schemas.microsoft.com/office/drawing/2014/main" id="{B3D7E844-4EE0-314E-B1BF-D68806EF3F9F}"/>
              </a:ext>
            </a:extLst>
          </p:cNvPr>
          <p:cNvSpPr>
            <a:spLocks noGrp="1"/>
          </p:cNvSpPr>
          <p:nvPr>
            <p:ph type="body" sz="quarter" idx="38"/>
          </p:nvPr>
        </p:nvSpPr>
        <p:spPr>
          <a:xfrm>
            <a:off x="225425" y="1527175"/>
            <a:ext cx="1786255" cy="1882775"/>
          </a:xfrm>
        </p:spPr>
        <p:txBody>
          <a:bodyPr>
            <a:normAutofit/>
          </a:bodyPr>
          <a:lstStyle>
            <a:lvl1pPr>
              <a:defRPr sz="1200"/>
            </a:lvl1pPr>
            <a:lvl3pPr marL="685800" indent="0">
              <a:buNone/>
              <a:defRPr/>
            </a:lvl3pPr>
          </a:lstStyle>
          <a:p>
            <a:pPr lvl="0"/>
            <a:r>
              <a:rPr lang="en-US" dirty="0"/>
              <a:t>Edit Master text styles</a:t>
            </a:r>
          </a:p>
        </p:txBody>
      </p:sp>
      <p:sp>
        <p:nvSpPr>
          <p:cNvPr id="12" name="TextBox 11">
            <a:extLst>
              <a:ext uri="{FF2B5EF4-FFF2-40B4-BE49-F238E27FC236}">
                <a16:creationId xmlns:a16="http://schemas.microsoft.com/office/drawing/2014/main" id="{56F06AAD-2C74-D347-ABAA-72832A4641F5}"/>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
        <p:nvSpPr>
          <p:cNvPr id="8" name="Title 1">
            <a:extLst>
              <a:ext uri="{FF2B5EF4-FFF2-40B4-BE49-F238E27FC236}">
                <a16:creationId xmlns:a16="http://schemas.microsoft.com/office/drawing/2014/main" id="{5A72A8DE-DD33-4FE2-8421-B151738754DE}"/>
              </a:ext>
            </a:extLst>
          </p:cNvPr>
          <p:cNvSpPr txBox="1">
            <a:spLocks/>
          </p:cNvSpPr>
          <p:nvPr userDrawn="1"/>
        </p:nvSpPr>
        <p:spPr>
          <a:xfrm>
            <a:off x="318908"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35893450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RR Video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1786647" cy="642731"/>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Video (16:9) and description</a:t>
            </a:r>
          </a:p>
        </p:txBody>
      </p:sp>
      <p:sp>
        <p:nvSpPr>
          <p:cNvPr id="20" name="Media Placeholder 2"/>
          <p:cNvSpPr>
            <a:spLocks noGrp="1"/>
          </p:cNvSpPr>
          <p:nvPr>
            <p:ph type="media" sz="quarter" idx="34" hasCustomPrompt="1"/>
          </p:nvPr>
        </p:nvSpPr>
        <p:spPr>
          <a:xfrm>
            <a:off x="2286000" y="649605"/>
            <a:ext cx="6858000" cy="3857626"/>
          </a:xfrm>
          <a:prstGeom prst="rect">
            <a:avLst/>
          </a:prstGeom>
          <a:solidFill>
            <a:srgbClr val="8A8A8F"/>
          </a:solidFill>
        </p:spPr>
        <p:txBody>
          <a:bodyPr anchor="ctr"/>
          <a:lstStyle>
            <a:lvl1pPr marL="0" indent="0" algn="ctr">
              <a:buNone/>
              <a:defRPr sz="1200">
                <a:solidFill>
                  <a:schemeClr val="bg1"/>
                </a:solidFill>
              </a:defRPr>
            </a:lvl1pPr>
          </a:lstStyle>
          <a:p>
            <a:r>
              <a:rPr lang="en-GB" dirty="0"/>
              <a:t>Insert video by clicking the icon</a:t>
            </a:r>
          </a:p>
        </p:txBody>
      </p:sp>
      <p:sp>
        <p:nvSpPr>
          <p:cNvPr id="7" name="Text Placeholder 10">
            <a:extLst>
              <a:ext uri="{FF2B5EF4-FFF2-40B4-BE49-F238E27FC236}">
                <a16:creationId xmlns:a16="http://schemas.microsoft.com/office/drawing/2014/main" id="{4D7C84F9-CDEA-C741-A5FE-45EADA476BD3}"/>
              </a:ext>
            </a:extLst>
          </p:cNvPr>
          <p:cNvSpPr>
            <a:spLocks noGrp="1"/>
          </p:cNvSpPr>
          <p:nvPr>
            <p:ph type="body" sz="quarter" idx="38" hasCustomPrompt="1"/>
          </p:nvPr>
        </p:nvSpPr>
        <p:spPr>
          <a:xfrm>
            <a:off x="225425" y="1527175"/>
            <a:ext cx="1786255" cy="1882775"/>
          </a:xfrm>
        </p:spPr>
        <p:txBody>
          <a:bodyPr>
            <a:normAutofit/>
          </a:bodyPr>
          <a:lstStyle>
            <a:lvl1pPr>
              <a:defRPr sz="1200"/>
            </a:lvl1pPr>
            <a:lvl3pPr marL="685800" indent="0">
              <a:buNone/>
              <a:defRPr/>
            </a:lvl3pPr>
          </a:lstStyle>
          <a:p>
            <a:pPr lvl="0"/>
            <a:r>
              <a:rPr lang="en-US" dirty="0"/>
              <a:t>Description</a:t>
            </a:r>
          </a:p>
        </p:txBody>
      </p:sp>
      <p:sp>
        <p:nvSpPr>
          <p:cNvPr id="9" name="TextBox 8">
            <a:extLst>
              <a:ext uri="{FF2B5EF4-FFF2-40B4-BE49-F238E27FC236}">
                <a16:creationId xmlns:a16="http://schemas.microsoft.com/office/drawing/2014/main" id="{1B89DE8E-A403-394C-AC78-0B6301E36F11}"/>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
        <p:nvSpPr>
          <p:cNvPr id="8" name="Title 1">
            <a:extLst>
              <a:ext uri="{FF2B5EF4-FFF2-40B4-BE49-F238E27FC236}">
                <a16:creationId xmlns:a16="http://schemas.microsoft.com/office/drawing/2014/main" id="{B381B1C5-EC69-4A47-B209-1A9B6B830DB5}"/>
              </a:ext>
            </a:extLst>
          </p:cNvPr>
          <p:cNvSpPr txBox="1">
            <a:spLocks/>
          </p:cNvSpPr>
          <p:nvPr userDrawn="1"/>
        </p:nvSpPr>
        <p:spPr>
          <a:xfrm>
            <a:off x="318908"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1992399175"/>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RR Video 4">
    <p:spTree>
      <p:nvGrpSpPr>
        <p:cNvPr id="1" name=""/>
        <p:cNvGrpSpPr/>
        <p:nvPr/>
      </p:nvGrpSpPr>
      <p:grpSpPr>
        <a:xfrm>
          <a:off x="0" y="0"/>
          <a:ext cx="0" cy="0"/>
          <a:chOff x="0" y="0"/>
          <a:chExt cx="0" cy="0"/>
        </a:xfrm>
      </p:grpSpPr>
      <p:sp>
        <p:nvSpPr>
          <p:cNvPr id="2" name="Rectangle 1"/>
          <p:cNvSpPr/>
          <p:nvPr userDrawn="1"/>
        </p:nvSpPr>
        <p:spPr>
          <a:xfrm>
            <a:off x="167640" y="4328160"/>
            <a:ext cx="2072640" cy="8153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Media Placeholder 2"/>
          <p:cNvSpPr>
            <a:spLocks noGrp="1"/>
          </p:cNvSpPr>
          <p:nvPr>
            <p:ph type="media" sz="quarter" idx="10" hasCustomPrompt="1"/>
          </p:nvPr>
        </p:nvSpPr>
        <p:spPr>
          <a:xfrm>
            <a:off x="1478280" y="207645"/>
            <a:ext cx="6327140" cy="4745355"/>
          </a:xfrm>
          <a:prstGeom prst="rect">
            <a:avLst/>
          </a:prstGeom>
          <a:solidFill>
            <a:srgbClr val="8A8A8F"/>
          </a:solidFill>
        </p:spPr>
        <p:txBody>
          <a:bodyPr anchor="ctr"/>
          <a:lstStyle>
            <a:lvl1pPr marL="0" indent="0" algn="ctr">
              <a:buNone/>
              <a:defRPr sz="1200">
                <a:solidFill>
                  <a:schemeClr val="bg1"/>
                </a:solidFill>
              </a:defRPr>
            </a:lvl1pPr>
          </a:lstStyle>
          <a:p>
            <a:r>
              <a:rPr lang="en-GB" dirty="0"/>
              <a:t>Insert video by clicking the icon</a:t>
            </a:r>
          </a:p>
        </p:txBody>
      </p:sp>
      <p:sp>
        <p:nvSpPr>
          <p:cNvPr id="5" name="Rectangle 4">
            <a:extLst>
              <a:ext uri="{FF2B5EF4-FFF2-40B4-BE49-F238E27FC236}">
                <a16:creationId xmlns:a16="http://schemas.microsoft.com/office/drawing/2014/main" id="{A8B8A86F-A99B-42B3-884E-0B1CD0C78861}"/>
              </a:ext>
            </a:extLst>
          </p:cNvPr>
          <p:cNvSpPr/>
          <p:nvPr userDrawn="1"/>
        </p:nvSpPr>
        <p:spPr>
          <a:xfrm>
            <a:off x="-18327" y="5224272"/>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6" name="TextBox 5">
            <a:extLst>
              <a:ext uri="{FF2B5EF4-FFF2-40B4-BE49-F238E27FC236}">
                <a16:creationId xmlns:a16="http://schemas.microsoft.com/office/drawing/2014/main" id="{362B3684-5595-EE44-A952-DD4591F2B46C}"/>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4003518289"/>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RR 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766" y="1666663"/>
            <a:ext cx="712469" cy="1159317"/>
          </a:xfrm>
          <a:prstGeom prst="rect">
            <a:avLst/>
          </a:prstGeom>
        </p:spPr>
      </p:pic>
      <p:sp>
        <p:nvSpPr>
          <p:cNvPr id="8" name="Rectangle 7">
            <a:extLst>
              <a:ext uri="{FF2B5EF4-FFF2-40B4-BE49-F238E27FC236}">
                <a16:creationId xmlns:a16="http://schemas.microsoft.com/office/drawing/2014/main" id="{B55DACE5-D066-44B2-8F0C-AACEBD6426FE}"/>
              </a:ext>
            </a:extLst>
          </p:cNvPr>
          <p:cNvSpPr/>
          <p:nvPr userDrawn="1"/>
        </p:nvSpPr>
        <p:spPr>
          <a:xfrm>
            <a:off x="-18327" y="5224272"/>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5" name="Title 1">
            <a:extLst>
              <a:ext uri="{FF2B5EF4-FFF2-40B4-BE49-F238E27FC236}">
                <a16:creationId xmlns:a16="http://schemas.microsoft.com/office/drawing/2014/main" id="{EEE4FA43-FA47-4407-BC75-AFDB8DCD8F05}"/>
              </a:ext>
            </a:extLst>
          </p:cNvPr>
          <p:cNvSpPr txBox="1">
            <a:spLocks/>
          </p:cNvSpPr>
          <p:nvPr userDrawn="1"/>
        </p:nvSpPr>
        <p:spPr>
          <a:xfrm>
            <a:off x="318908"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4245494751"/>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RR Quote 7">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Emphasis or quote with description</a:t>
            </a:r>
          </a:p>
        </p:txBody>
      </p:sp>
      <p:sp>
        <p:nvSpPr>
          <p:cNvPr id="2" name="Rectangle 1">
            <a:extLst>
              <a:ext uri="{FF2B5EF4-FFF2-40B4-BE49-F238E27FC236}">
                <a16:creationId xmlns:a16="http://schemas.microsoft.com/office/drawing/2014/main" id="{881D056E-9F0F-4E71-9073-D51173C9F351}"/>
              </a:ext>
            </a:extLst>
          </p:cNvPr>
          <p:cNvSpPr/>
          <p:nvPr userDrawn="1"/>
        </p:nvSpPr>
        <p:spPr>
          <a:xfrm>
            <a:off x="2274898" y="0"/>
            <a:ext cx="6869102" cy="2977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9">
            <a:extLst>
              <a:ext uri="{FF2B5EF4-FFF2-40B4-BE49-F238E27FC236}">
                <a16:creationId xmlns:a16="http://schemas.microsoft.com/office/drawing/2014/main" id="{66624C18-0716-40F4-AA00-864A4AFF14D1}"/>
              </a:ext>
            </a:extLst>
          </p:cNvPr>
          <p:cNvSpPr>
            <a:spLocks noGrp="1"/>
          </p:cNvSpPr>
          <p:nvPr>
            <p:ph type="body" sz="quarter" idx="34" hasCustomPrompt="1"/>
          </p:nvPr>
        </p:nvSpPr>
        <p:spPr>
          <a:xfrm>
            <a:off x="2861553" y="374877"/>
            <a:ext cx="5810007" cy="41760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800" kern="120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Title</a:t>
            </a:r>
          </a:p>
        </p:txBody>
      </p:sp>
      <p:sp>
        <p:nvSpPr>
          <p:cNvPr id="11" name="Rectangle 10">
            <a:extLst>
              <a:ext uri="{FF2B5EF4-FFF2-40B4-BE49-F238E27FC236}">
                <a16:creationId xmlns:a16="http://schemas.microsoft.com/office/drawing/2014/main" id="{881D056E-9F0F-4E71-9073-D51173C9F351}"/>
              </a:ext>
            </a:extLst>
          </p:cNvPr>
          <p:cNvSpPr/>
          <p:nvPr userDrawn="1"/>
        </p:nvSpPr>
        <p:spPr>
          <a:xfrm>
            <a:off x="2274898" y="2978682"/>
            <a:ext cx="6869102" cy="2164818"/>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9">
            <a:extLst>
              <a:ext uri="{FF2B5EF4-FFF2-40B4-BE49-F238E27FC236}">
                <a16:creationId xmlns:a16="http://schemas.microsoft.com/office/drawing/2014/main" id="{66624C18-0716-40F4-AA00-864A4AFF14D1}"/>
              </a:ext>
            </a:extLst>
          </p:cNvPr>
          <p:cNvSpPr>
            <a:spLocks noGrp="1"/>
          </p:cNvSpPr>
          <p:nvPr>
            <p:ph type="body" sz="quarter" idx="36" hasCustomPrompt="1"/>
          </p:nvPr>
        </p:nvSpPr>
        <p:spPr>
          <a:xfrm>
            <a:off x="2861553" y="3359423"/>
            <a:ext cx="5870967" cy="450577"/>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800" kern="1200" smtClean="0">
                <a:solidFill>
                  <a:schemeClr val="bg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Title</a:t>
            </a:r>
          </a:p>
        </p:txBody>
      </p:sp>
      <p:sp>
        <p:nvSpPr>
          <p:cNvPr id="12" name="Text Placeholder 10">
            <a:extLst>
              <a:ext uri="{FF2B5EF4-FFF2-40B4-BE49-F238E27FC236}">
                <a16:creationId xmlns:a16="http://schemas.microsoft.com/office/drawing/2014/main" id="{44B5CB87-AAA8-CE4C-B05C-A179A91BF76F}"/>
              </a:ext>
            </a:extLst>
          </p:cNvPr>
          <p:cNvSpPr>
            <a:spLocks noGrp="1"/>
          </p:cNvSpPr>
          <p:nvPr>
            <p:ph type="body" sz="quarter" idx="39"/>
          </p:nvPr>
        </p:nvSpPr>
        <p:spPr>
          <a:xfrm>
            <a:off x="225425" y="1527175"/>
            <a:ext cx="1786255" cy="1882775"/>
          </a:xfrm>
        </p:spPr>
        <p:txBody>
          <a:bodyPr>
            <a:normAutofit/>
          </a:bodyPr>
          <a:lstStyle>
            <a:lvl1pPr>
              <a:defRPr sz="1200"/>
            </a:lvl1pPr>
            <a:lvl3pPr marL="685800" indent="0">
              <a:buNone/>
              <a:defRPr/>
            </a:lvl3pPr>
          </a:lstStyle>
          <a:p>
            <a:pPr lvl="0"/>
            <a:r>
              <a:rPr lang="en-US" dirty="0"/>
              <a:t>Edit Master text styles</a:t>
            </a:r>
          </a:p>
        </p:txBody>
      </p:sp>
      <p:sp>
        <p:nvSpPr>
          <p:cNvPr id="4" name="Text Placeholder 3">
            <a:extLst>
              <a:ext uri="{FF2B5EF4-FFF2-40B4-BE49-F238E27FC236}">
                <a16:creationId xmlns:a16="http://schemas.microsoft.com/office/drawing/2014/main" id="{F1B2E678-474C-424E-A347-D01706EB323C}"/>
              </a:ext>
            </a:extLst>
          </p:cNvPr>
          <p:cNvSpPr>
            <a:spLocks noGrp="1"/>
          </p:cNvSpPr>
          <p:nvPr>
            <p:ph type="body" sz="quarter" idx="40"/>
          </p:nvPr>
        </p:nvSpPr>
        <p:spPr>
          <a:xfrm>
            <a:off x="2862263" y="792163"/>
            <a:ext cx="5808662" cy="197802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389122F4-F3DC-5340-97E3-CF359AD8E1E5}"/>
              </a:ext>
            </a:extLst>
          </p:cNvPr>
          <p:cNvSpPr>
            <a:spLocks noGrp="1"/>
          </p:cNvSpPr>
          <p:nvPr>
            <p:ph type="body" sz="quarter" idx="41" hasCustomPrompt="1"/>
          </p:nvPr>
        </p:nvSpPr>
        <p:spPr>
          <a:xfrm>
            <a:off x="2862263" y="3886200"/>
            <a:ext cx="5870257" cy="1042988"/>
          </a:xfrm>
        </p:spPr>
        <p:txBody>
          <a:bodyPr/>
          <a:lstStyle/>
          <a:p>
            <a:pPr lvl="0"/>
            <a:r>
              <a:rPr lang="en-US" dirty="0"/>
              <a:t>Lorem ipsum</a:t>
            </a:r>
          </a:p>
          <a:p>
            <a:pPr lvl="1"/>
            <a:r>
              <a:rPr lang="en-US" dirty="0"/>
              <a:t>Lorem ipsum</a:t>
            </a:r>
          </a:p>
        </p:txBody>
      </p:sp>
      <p:sp>
        <p:nvSpPr>
          <p:cNvPr id="15" name="TextBox 14">
            <a:extLst>
              <a:ext uri="{FF2B5EF4-FFF2-40B4-BE49-F238E27FC236}">
                <a16:creationId xmlns:a16="http://schemas.microsoft.com/office/drawing/2014/main" id="{FA3C2483-54D2-D147-9894-F3648F5F21FD}"/>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
        <p:nvSpPr>
          <p:cNvPr id="14" name="Title 1">
            <a:extLst>
              <a:ext uri="{FF2B5EF4-FFF2-40B4-BE49-F238E27FC236}">
                <a16:creationId xmlns:a16="http://schemas.microsoft.com/office/drawing/2014/main" id="{CC2CE450-96CB-4E21-A600-A276E9308017}"/>
              </a:ext>
            </a:extLst>
          </p:cNvPr>
          <p:cNvSpPr txBox="1">
            <a:spLocks/>
          </p:cNvSpPr>
          <p:nvPr userDrawn="1"/>
        </p:nvSpPr>
        <p:spPr>
          <a:xfrm>
            <a:off x="318908"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122179430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RR Graph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309974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636605" y="950436"/>
            <a:ext cx="2544995" cy="695484"/>
          </a:xfrm>
          <a:prstGeom prst="rect">
            <a:avLst/>
          </a:prstGeom>
        </p:spPr>
        <p:txBody>
          <a:bodyPr lIns="0" tIns="0" rIns="0" bIns="0" anchor="t">
            <a:normAutofit/>
          </a:bodyPr>
          <a:lstStyle>
            <a:lvl1pPr>
              <a:defRPr sz="1800">
                <a:solidFill>
                  <a:schemeClr val="bg2"/>
                </a:solidFill>
                <a:latin typeface="RR Pioneer Bold" panose="020B0803050201040103" pitchFamily="34" charset="0"/>
              </a:defRPr>
            </a:lvl1pPr>
          </a:lstStyle>
          <a:p>
            <a:r>
              <a:rPr lang="en-US" dirty="0"/>
              <a:t>Intro text</a:t>
            </a:r>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1786647" cy="70716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Chart with description</a:t>
            </a:r>
            <a:endParaRPr lang="en-GB" dirty="0"/>
          </a:p>
        </p:txBody>
      </p:sp>
      <p:sp>
        <p:nvSpPr>
          <p:cNvPr id="8" name="Text Placeholder 10">
            <a:extLst>
              <a:ext uri="{FF2B5EF4-FFF2-40B4-BE49-F238E27FC236}">
                <a16:creationId xmlns:a16="http://schemas.microsoft.com/office/drawing/2014/main" id="{195DE32B-EA12-D14A-BBAB-DC064BD14821}"/>
              </a:ext>
            </a:extLst>
          </p:cNvPr>
          <p:cNvSpPr>
            <a:spLocks noGrp="1"/>
          </p:cNvSpPr>
          <p:nvPr>
            <p:ph type="body" sz="quarter" idx="38" hasCustomPrompt="1"/>
          </p:nvPr>
        </p:nvSpPr>
        <p:spPr>
          <a:xfrm>
            <a:off x="225425" y="1527175"/>
            <a:ext cx="1786255" cy="1882775"/>
          </a:xfrm>
        </p:spPr>
        <p:txBody>
          <a:bodyPr>
            <a:normAutofit/>
          </a:bodyPr>
          <a:lstStyle>
            <a:lvl1pPr>
              <a:defRPr sz="1200"/>
            </a:lvl1pPr>
            <a:lvl3pPr marL="685800" indent="0">
              <a:buNone/>
              <a:defRPr/>
            </a:lvl3pPr>
          </a:lstStyle>
          <a:p>
            <a:pPr lvl="0"/>
            <a:r>
              <a:rPr lang="en-US" dirty="0"/>
              <a:t>Description</a:t>
            </a:r>
          </a:p>
        </p:txBody>
      </p:sp>
      <p:sp>
        <p:nvSpPr>
          <p:cNvPr id="5" name="Text Placeholder 4">
            <a:extLst>
              <a:ext uri="{FF2B5EF4-FFF2-40B4-BE49-F238E27FC236}">
                <a16:creationId xmlns:a16="http://schemas.microsoft.com/office/drawing/2014/main" id="{75DBD0C7-A049-7647-A92E-DC5CF7FE3E20}"/>
              </a:ext>
            </a:extLst>
          </p:cNvPr>
          <p:cNvSpPr>
            <a:spLocks noGrp="1"/>
          </p:cNvSpPr>
          <p:nvPr>
            <p:ph type="body" sz="quarter" idx="39" hasCustomPrompt="1"/>
          </p:nvPr>
        </p:nvSpPr>
        <p:spPr>
          <a:xfrm>
            <a:off x="2636838" y="1855788"/>
            <a:ext cx="2544762" cy="2652712"/>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a:extLst>
              <a:ext uri="{FF2B5EF4-FFF2-40B4-BE49-F238E27FC236}">
                <a16:creationId xmlns:a16="http://schemas.microsoft.com/office/drawing/2014/main" id="{3DF69690-2486-6D49-BE7C-CFE3E6050BFF}"/>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
        <p:nvSpPr>
          <p:cNvPr id="12" name="Title 1">
            <a:extLst>
              <a:ext uri="{FF2B5EF4-FFF2-40B4-BE49-F238E27FC236}">
                <a16:creationId xmlns:a16="http://schemas.microsoft.com/office/drawing/2014/main" id="{642A9AF7-715F-4BA8-A263-98DCA67028A2}"/>
              </a:ext>
            </a:extLst>
          </p:cNvPr>
          <p:cNvSpPr txBox="1">
            <a:spLocks/>
          </p:cNvSpPr>
          <p:nvPr userDrawn="1"/>
        </p:nvSpPr>
        <p:spPr>
          <a:xfrm>
            <a:off x="318908" y="4729142"/>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Business sensitivity unclassified | © 2019 Rolls-Royce Business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37078755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RR Image 11">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35694B48-F37A-4D4D-A92A-5BEEBE49BC31}"/>
              </a:ext>
            </a:extLst>
          </p:cNvPr>
          <p:cNvSpPr>
            <a:spLocks noGrp="1"/>
          </p:cNvSpPr>
          <p:nvPr>
            <p:ph type="body" sz="quarter" idx="55" hasCustomPrompt="1"/>
          </p:nvPr>
        </p:nvSpPr>
        <p:spPr>
          <a:xfrm>
            <a:off x="0" y="3516886"/>
            <a:ext cx="2971800" cy="1626614"/>
          </a:xfrm>
          <a:prstGeom prst="rect">
            <a:avLst/>
          </a:prstGeom>
          <a:solidFill>
            <a:srgbClr val="034F00"/>
          </a:solidFill>
        </p:spPr>
        <p:txBody>
          <a:bodyPr lIns="216000" tIns="288000"/>
          <a:lstStyle>
            <a:lvl1pPr marL="898525" indent="0">
              <a:buNone/>
              <a:defRPr sz="1800">
                <a:solidFill>
                  <a:schemeClr val="tx1"/>
                </a:solidFill>
                <a:latin typeface="RR Pioneer Bold" panose="020B0803050201040103"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Title of box</a:t>
            </a:r>
            <a:endParaRPr lang="en-GB" dirty="0"/>
          </a:p>
        </p:txBody>
      </p:sp>
      <p:sp>
        <p:nvSpPr>
          <p:cNvPr id="27" name="Text Placeholder 3">
            <a:extLst>
              <a:ext uri="{FF2B5EF4-FFF2-40B4-BE49-F238E27FC236}">
                <a16:creationId xmlns:a16="http://schemas.microsoft.com/office/drawing/2014/main" id="{587127B0-65D7-42D4-B2BB-D9FC6DC09A73}"/>
              </a:ext>
            </a:extLst>
          </p:cNvPr>
          <p:cNvSpPr>
            <a:spLocks noGrp="1"/>
          </p:cNvSpPr>
          <p:nvPr>
            <p:ph type="body" sz="quarter" idx="56" hasCustomPrompt="1"/>
          </p:nvPr>
        </p:nvSpPr>
        <p:spPr>
          <a:xfrm>
            <a:off x="3086100" y="3516886"/>
            <a:ext cx="2971800" cy="1626614"/>
          </a:xfrm>
          <a:prstGeom prst="rect">
            <a:avLst/>
          </a:prstGeom>
          <a:solidFill>
            <a:srgbClr val="819C00"/>
          </a:solidFill>
        </p:spPr>
        <p:txBody>
          <a:bodyPr lIns="216000" tIns="288000"/>
          <a:lstStyle>
            <a:lvl1pPr marL="898525" indent="0">
              <a:buNone/>
              <a:defRPr sz="1800">
                <a:solidFill>
                  <a:schemeClr val="tx1"/>
                </a:solidFill>
                <a:latin typeface="RR Pioneer Bold" panose="020B0803050201040103"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Title of box</a:t>
            </a:r>
            <a:endParaRPr lang="en-GB" dirty="0"/>
          </a:p>
        </p:txBody>
      </p:sp>
      <p:sp>
        <p:nvSpPr>
          <p:cNvPr id="28" name="Text Placeholder 3">
            <a:extLst>
              <a:ext uri="{FF2B5EF4-FFF2-40B4-BE49-F238E27FC236}">
                <a16:creationId xmlns:a16="http://schemas.microsoft.com/office/drawing/2014/main" id="{3BA8D567-FC46-4869-85CF-13F2F3898D83}"/>
              </a:ext>
            </a:extLst>
          </p:cNvPr>
          <p:cNvSpPr>
            <a:spLocks noGrp="1"/>
          </p:cNvSpPr>
          <p:nvPr>
            <p:ph type="body" sz="quarter" idx="57" hasCustomPrompt="1"/>
          </p:nvPr>
        </p:nvSpPr>
        <p:spPr>
          <a:xfrm>
            <a:off x="6172200" y="3516886"/>
            <a:ext cx="2971800" cy="1626614"/>
          </a:xfrm>
          <a:prstGeom prst="rect">
            <a:avLst/>
          </a:prstGeom>
          <a:solidFill>
            <a:srgbClr val="C4DB3E"/>
          </a:solidFill>
        </p:spPr>
        <p:txBody>
          <a:bodyPr lIns="216000" tIns="288000"/>
          <a:lstStyle>
            <a:lvl1pPr marL="898525" indent="0">
              <a:buNone/>
              <a:defRPr sz="1800">
                <a:solidFill>
                  <a:srgbClr val="000000"/>
                </a:solidFill>
                <a:latin typeface="RR Pioneer Bold" panose="020B0803050201040103"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Title of box</a:t>
            </a:r>
            <a:endParaRPr lang="en-GB" dirty="0"/>
          </a:p>
        </p:txBody>
      </p:sp>
      <p:sp>
        <p:nvSpPr>
          <p:cNvPr id="11" name="Picture Placeholder 4">
            <a:extLst>
              <a:ext uri="{FF2B5EF4-FFF2-40B4-BE49-F238E27FC236}">
                <a16:creationId xmlns:a16="http://schemas.microsoft.com/office/drawing/2014/main" id="{20ACD86F-8858-41F6-B360-B7B00E8A0EA3}"/>
              </a:ext>
            </a:extLst>
          </p:cNvPr>
          <p:cNvSpPr>
            <a:spLocks noGrp="1"/>
          </p:cNvSpPr>
          <p:nvPr>
            <p:ph type="pic" sz="quarter" idx="37"/>
          </p:nvPr>
        </p:nvSpPr>
        <p:spPr>
          <a:xfrm>
            <a:off x="0" y="1"/>
            <a:ext cx="2971800" cy="3520440"/>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17" name="Text Placeholder 3">
            <a:extLst>
              <a:ext uri="{FF2B5EF4-FFF2-40B4-BE49-F238E27FC236}">
                <a16:creationId xmlns:a16="http://schemas.microsoft.com/office/drawing/2014/main" id="{CE63E2E3-22E5-407E-A190-C3AE6522FB89}"/>
              </a:ext>
            </a:extLst>
          </p:cNvPr>
          <p:cNvSpPr>
            <a:spLocks noGrp="1"/>
          </p:cNvSpPr>
          <p:nvPr>
            <p:ph type="body" sz="quarter" idx="38" hasCustomPrompt="1"/>
          </p:nvPr>
        </p:nvSpPr>
        <p:spPr>
          <a:xfrm>
            <a:off x="1076325" y="4247297"/>
            <a:ext cx="1619250" cy="684493"/>
          </a:xfrm>
          <a:prstGeom prst="rect">
            <a:avLst/>
          </a:prstGeom>
        </p:spPr>
        <p:txBody>
          <a:bodyPr/>
          <a:lstStyle>
            <a:lvl1pPr marL="0" indent="0">
              <a:buNone/>
              <a:defRPr sz="1100">
                <a:solidFill>
                  <a:schemeClr val="tx1"/>
                </a:solidFill>
                <a:latin typeface="RR Pioneer Medium" panose="020B0603050201040103"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Body text</a:t>
            </a:r>
            <a:endParaRPr lang="en-GB" dirty="0"/>
          </a:p>
        </p:txBody>
      </p:sp>
      <p:sp>
        <p:nvSpPr>
          <p:cNvPr id="18" name="Picture Placeholder 4">
            <a:extLst>
              <a:ext uri="{FF2B5EF4-FFF2-40B4-BE49-F238E27FC236}">
                <a16:creationId xmlns:a16="http://schemas.microsoft.com/office/drawing/2014/main" id="{1DCB6B5E-6950-453D-B1A1-8B97046D02E8}"/>
              </a:ext>
            </a:extLst>
          </p:cNvPr>
          <p:cNvSpPr>
            <a:spLocks noGrp="1"/>
          </p:cNvSpPr>
          <p:nvPr>
            <p:ph type="pic" sz="quarter" idx="39"/>
          </p:nvPr>
        </p:nvSpPr>
        <p:spPr>
          <a:xfrm>
            <a:off x="3086100" y="1"/>
            <a:ext cx="2971800" cy="3520440"/>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20" name="Text Placeholder 3">
            <a:extLst>
              <a:ext uri="{FF2B5EF4-FFF2-40B4-BE49-F238E27FC236}">
                <a16:creationId xmlns:a16="http://schemas.microsoft.com/office/drawing/2014/main" id="{2B8942BA-E0C7-4FD7-B033-F6083F30C173}"/>
              </a:ext>
            </a:extLst>
          </p:cNvPr>
          <p:cNvSpPr>
            <a:spLocks noGrp="1"/>
          </p:cNvSpPr>
          <p:nvPr>
            <p:ph type="body" sz="quarter" idx="40" hasCustomPrompt="1"/>
          </p:nvPr>
        </p:nvSpPr>
        <p:spPr>
          <a:xfrm>
            <a:off x="4162425" y="4247297"/>
            <a:ext cx="1619250" cy="684493"/>
          </a:xfrm>
          <a:prstGeom prst="rect">
            <a:avLst/>
          </a:prstGeom>
        </p:spPr>
        <p:txBody>
          <a:bodyPr/>
          <a:lstStyle>
            <a:lvl1pPr marL="0" indent="0">
              <a:buNone/>
              <a:defRPr sz="1100">
                <a:solidFill>
                  <a:schemeClr val="tx1"/>
                </a:solidFill>
                <a:latin typeface="RR Pioneer Medium" panose="020B0603050201040103"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Body text</a:t>
            </a:r>
            <a:endParaRPr lang="en-GB" dirty="0"/>
          </a:p>
        </p:txBody>
      </p:sp>
      <p:sp>
        <p:nvSpPr>
          <p:cNvPr id="21" name="Picture Placeholder 4">
            <a:extLst>
              <a:ext uri="{FF2B5EF4-FFF2-40B4-BE49-F238E27FC236}">
                <a16:creationId xmlns:a16="http://schemas.microsoft.com/office/drawing/2014/main" id="{71CBFA6E-264B-4838-BB0B-472D6C4C1DCD}"/>
              </a:ext>
            </a:extLst>
          </p:cNvPr>
          <p:cNvSpPr>
            <a:spLocks noGrp="1"/>
          </p:cNvSpPr>
          <p:nvPr>
            <p:ph type="pic" sz="quarter" idx="41"/>
          </p:nvPr>
        </p:nvSpPr>
        <p:spPr>
          <a:xfrm>
            <a:off x="6172200" y="1"/>
            <a:ext cx="2971800" cy="3520440"/>
          </a:xfrm>
          <a:prstGeom prst="rect">
            <a:avLst/>
          </a:prstGeom>
          <a:solidFill>
            <a:srgbClr val="666666"/>
          </a:solidFill>
        </p:spPr>
        <p:txBody>
          <a:bodyPr anchor="ctr"/>
          <a:lstStyle>
            <a:lvl1pPr marL="0" indent="0" algn="ctr">
              <a:buNone/>
              <a:defRPr sz="1200">
                <a:solidFill>
                  <a:schemeClr val="bg1"/>
                </a:solidFill>
              </a:defRPr>
            </a:lvl1pPr>
          </a:lstStyle>
          <a:p>
            <a:endParaRPr lang="en-GB"/>
          </a:p>
        </p:txBody>
      </p:sp>
      <p:sp>
        <p:nvSpPr>
          <p:cNvPr id="23" name="Text Placeholder 3">
            <a:extLst>
              <a:ext uri="{FF2B5EF4-FFF2-40B4-BE49-F238E27FC236}">
                <a16:creationId xmlns:a16="http://schemas.microsoft.com/office/drawing/2014/main" id="{BDB31208-ACC5-41F1-8845-57DD6BE64BA5}"/>
              </a:ext>
            </a:extLst>
          </p:cNvPr>
          <p:cNvSpPr>
            <a:spLocks noGrp="1"/>
          </p:cNvSpPr>
          <p:nvPr>
            <p:ph type="body" sz="quarter" idx="42" hasCustomPrompt="1"/>
          </p:nvPr>
        </p:nvSpPr>
        <p:spPr>
          <a:xfrm>
            <a:off x="7248525" y="4247297"/>
            <a:ext cx="1619250" cy="684493"/>
          </a:xfrm>
          <a:prstGeom prst="rect">
            <a:avLst/>
          </a:prstGeom>
        </p:spPr>
        <p:txBody>
          <a:bodyPr/>
          <a:lstStyle>
            <a:lvl1pPr marL="0" indent="0">
              <a:buNone/>
              <a:defRPr sz="1100">
                <a:solidFill>
                  <a:srgbClr val="000000"/>
                </a:solidFill>
                <a:latin typeface="RR Pioneer Medium" panose="020B0603050201040103"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Body text</a:t>
            </a:r>
            <a:endParaRPr lang="en-GB" dirty="0"/>
          </a:p>
        </p:txBody>
      </p:sp>
      <p:sp>
        <p:nvSpPr>
          <p:cNvPr id="22" name="Text Placeholder 3">
            <a:extLst>
              <a:ext uri="{FF2B5EF4-FFF2-40B4-BE49-F238E27FC236}">
                <a16:creationId xmlns:a16="http://schemas.microsoft.com/office/drawing/2014/main" id="{CE63E2E3-22E5-407E-A190-C3AE6522FB89}"/>
              </a:ext>
            </a:extLst>
          </p:cNvPr>
          <p:cNvSpPr>
            <a:spLocks noGrp="1"/>
          </p:cNvSpPr>
          <p:nvPr>
            <p:ph type="body" sz="quarter" idx="58" hasCustomPrompt="1"/>
          </p:nvPr>
        </p:nvSpPr>
        <p:spPr>
          <a:xfrm>
            <a:off x="327660" y="3636238"/>
            <a:ext cx="683894" cy="1301521"/>
          </a:xfrm>
          <a:prstGeom prst="rect">
            <a:avLst/>
          </a:prstGeom>
        </p:spPr>
        <p:txBody>
          <a:bodyPr/>
          <a:lstStyle>
            <a:lvl1pPr marL="0" indent="0" algn="r" defTabSz="685800" rtl="0" eaLnBrk="1" latinLnBrk="0" hangingPunct="1">
              <a:buNone/>
              <a:defRPr lang="en-GB" sz="9000" kern="1200" dirty="0">
                <a:solidFill>
                  <a:schemeClr val="tx1"/>
                </a:solidFill>
                <a:latin typeface="RR Pioneer UltraLight Condensed" panose="020B0206030201060103" pitchFamily="34" charset="0"/>
                <a:ea typeface="+mn-ea"/>
                <a:cs typeface="Arial" panose="020B0604020202020204"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1</a:t>
            </a:r>
            <a:endParaRPr lang="en-GB" dirty="0"/>
          </a:p>
        </p:txBody>
      </p:sp>
      <p:sp>
        <p:nvSpPr>
          <p:cNvPr id="25" name="Text Placeholder 3">
            <a:extLst>
              <a:ext uri="{FF2B5EF4-FFF2-40B4-BE49-F238E27FC236}">
                <a16:creationId xmlns:a16="http://schemas.microsoft.com/office/drawing/2014/main" id="{2B8942BA-E0C7-4FD7-B033-F6083F30C173}"/>
              </a:ext>
            </a:extLst>
          </p:cNvPr>
          <p:cNvSpPr>
            <a:spLocks noGrp="1"/>
          </p:cNvSpPr>
          <p:nvPr>
            <p:ph type="body" sz="quarter" idx="59" hasCustomPrompt="1"/>
          </p:nvPr>
        </p:nvSpPr>
        <p:spPr>
          <a:xfrm>
            <a:off x="3413760" y="3636238"/>
            <a:ext cx="683894" cy="1301521"/>
          </a:xfrm>
          <a:prstGeom prst="rect">
            <a:avLst/>
          </a:prstGeom>
        </p:spPr>
        <p:txBody>
          <a:bodyPr/>
          <a:lstStyle>
            <a:lvl1pPr marL="0" indent="0">
              <a:buNone/>
              <a:defRPr lang="en-GB" sz="9000" kern="1200" dirty="0">
                <a:solidFill>
                  <a:schemeClr val="tx1"/>
                </a:solidFill>
                <a:latin typeface="RR Pioneer UltraLight Condensed" panose="020B0206030201060103" pitchFamily="34" charset="0"/>
                <a:ea typeface="+mn-ea"/>
                <a:cs typeface="Arial" panose="020B0604020202020204"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marL="0" lvl="0" indent="0" algn="r" defTabSz="685800" rtl="0" eaLnBrk="1" latinLnBrk="0" hangingPunct="1">
              <a:lnSpc>
                <a:spcPct val="90000"/>
              </a:lnSpc>
              <a:spcBef>
                <a:spcPts val="750"/>
              </a:spcBef>
              <a:buFont typeface="Arial" panose="020B0604020202020204" pitchFamily="34" charset="0"/>
              <a:buNone/>
            </a:pPr>
            <a:r>
              <a:rPr lang="en-US" dirty="0"/>
              <a:t>2</a:t>
            </a:r>
            <a:endParaRPr lang="en-GB" dirty="0"/>
          </a:p>
        </p:txBody>
      </p:sp>
      <p:sp>
        <p:nvSpPr>
          <p:cNvPr id="29" name="Text Placeholder 3">
            <a:extLst>
              <a:ext uri="{FF2B5EF4-FFF2-40B4-BE49-F238E27FC236}">
                <a16:creationId xmlns:a16="http://schemas.microsoft.com/office/drawing/2014/main" id="{BDB31208-ACC5-41F1-8845-57DD6BE64BA5}"/>
              </a:ext>
            </a:extLst>
          </p:cNvPr>
          <p:cNvSpPr>
            <a:spLocks noGrp="1"/>
          </p:cNvSpPr>
          <p:nvPr>
            <p:ph type="body" sz="quarter" idx="60" hasCustomPrompt="1"/>
          </p:nvPr>
        </p:nvSpPr>
        <p:spPr>
          <a:xfrm>
            <a:off x="6499860" y="3636238"/>
            <a:ext cx="683894" cy="1301521"/>
          </a:xfrm>
          <a:prstGeom prst="rect">
            <a:avLst/>
          </a:prstGeom>
        </p:spPr>
        <p:txBody>
          <a:bodyPr/>
          <a:lstStyle>
            <a:lvl1pPr marL="0" indent="0">
              <a:buNone/>
              <a:defRPr lang="en-GB" sz="9000" kern="1200" dirty="0">
                <a:solidFill>
                  <a:schemeClr val="bg1"/>
                </a:solidFill>
                <a:latin typeface="RR Pioneer UltraLight Condensed" panose="020B0206030201060103" pitchFamily="34" charset="0"/>
                <a:ea typeface="+mn-ea"/>
                <a:cs typeface="Arial" panose="020B0604020202020204" pitchFamily="34" charset="0"/>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marL="0" lvl="0" indent="0" algn="r" defTabSz="685800" rtl="0" eaLnBrk="1" latinLnBrk="0" hangingPunct="1">
              <a:lnSpc>
                <a:spcPct val="90000"/>
              </a:lnSpc>
              <a:spcBef>
                <a:spcPts val="750"/>
              </a:spcBef>
              <a:buFont typeface="Arial" panose="020B0604020202020204" pitchFamily="34" charset="0"/>
              <a:buNone/>
            </a:pPr>
            <a:r>
              <a:rPr lang="en-US" dirty="0"/>
              <a:t>3</a:t>
            </a:r>
            <a:endParaRPr lang="en-GB" dirty="0"/>
          </a:p>
        </p:txBody>
      </p:sp>
      <p:pic>
        <p:nvPicPr>
          <p:cNvPr id="24" name="Picture 23">
            <a:extLst>
              <a:ext uri="{FF2B5EF4-FFF2-40B4-BE49-F238E27FC236}">
                <a16:creationId xmlns:a16="http://schemas.microsoft.com/office/drawing/2014/main" id="{897CE43D-7DDF-4010-90DD-4198297B05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30" name="TextBox 29">
            <a:extLst>
              <a:ext uri="{FF2B5EF4-FFF2-40B4-BE49-F238E27FC236}">
                <a16:creationId xmlns:a16="http://schemas.microsoft.com/office/drawing/2014/main" id="{EB0FF740-47F5-4D92-9AB5-32489C6ADA9A}"/>
              </a:ext>
            </a:extLst>
          </p:cNvPr>
          <p:cNvSpPr txBox="1"/>
          <p:nvPr userDrawn="1"/>
        </p:nvSpPr>
        <p:spPr>
          <a:xfrm>
            <a:off x="-106315" y="-708576"/>
            <a:ext cx="1167130" cy="400110"/>
          </a:xfrm>
          <a:prstGeom prst="rect">
            <a:avLst/>
          </a:prstGeom>
          <a:noFill/>
        </p:spPr>
        <p:txBody>
          <a:bodyPr wrap="square" rtlCol="0">
            <a:spAutoFit/>
          </a:bodyPr>
          <a:lstStyle/>
          <a:p>
            <a:pPr algn="r"/>
            <a:r>
              <a:rPr lang="en-GB" sz="1000" dirty="0">
                <a:solidFill>
                  <a:schemeClr val="accent3"/>
                </a:solidFill>
                <a:latin typeface="RR Pioneer Light Condensed" panose="020B0306050201060103" pitchFamily="34" charset="0"/>
              </a:rPr>
              <a:t>Place the logo in front of the image</a:t>
            </a:r>
          </a:p>
        </p:txBody>
      </p:sp>
      <p:sp>
        <p:nvSpPr>
          <p:cNvPr id="31" name="Freeform 6">
            <a:extLst>
              <a:ext uri="{FF2B5EF4-FFF2-40B4-BE49-F238E27FC236}">
                <a16:creationId xmlns:a16="http://schemas.microsoft.com/office/drawing/2014/main" id="{BCDD2C32-7862-43F0-A5C4-85EB9240E836}"/>
              </a:ext>
            </a:extLst>
          </p:cNvPr>
          <p:cNvSpPr/>
          <p:nvPr userDrawn="1"/>
        </p:nvSpPr>
        <p:spPr>
          <a:xfrm rot="10800000" flipH="1">
            <a:off x="500763" y="-289975"/>
            <a:ext cx="151116" cy="197106"/>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60A5E9E-70B7-4778-A714-F8FAC004A6F9}"/>
              </a:ext>
            </a:extLst>
          </p:cNvPr>
          <p:cNvSpPr/>
          <p:nvPr userDrawn="1"/>
        </p:nvSpPr>
        <p:spPr>
          <a:xfrm>
            <a:off x="-18327" y="5224272"/>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kern="1200" dirty="0">
                <a:solidFill>
                  <a:schemeClr val="bg1"/>
                </a:solidFill>
                <a:latin typeface="RR Pioneer Light Condensed" panose="020B0306050201060103" pitchFamily="34" charset="0"/>
                <a:ea typeface="+mn-ea"/>
                <a:cs typeface="+mn-cs"/>
              </a:rPr>
              <a:t>This template </a:t>
            </a:r>
            <a:r>
              <a:rPr lang="en-GB" sz="1000" kern="1200" dirty="0">
                <a:solidFill>
                  <a:schemeClr val="tx2"/>
                </a:solidFill>
                <a:latin typeface="RR Pioneer Medium" panose="020B0603050201040103" pitchFamily="34" charset="0"/>
                <a:ea typeface="+mn-ea"/>
                <a:cs typeface="+mn-cs"/>
              </a:rPr>
              <a:t>SHOULD NOT BE USED </a:t>
            </a:r>
            <a:r>
              <a:rPr lang="en-GB" sz="1000" kern="1200" dirty="0">
                <a:solidFill>
                  <a:schemeClr val="bg1"/>
                </a:solidFill>
                <a:latin typeface="RR Pioneer Light Condensed" panose="020B0306050201060103" pitchFamily="34" charset="0"/>
                <a:ea typeface="+mn-ea"/>
                <a:cs typeface="+mn-cs"/>
              </a:rPr>
              <a:t>for</a:t>
            </a:r>
            <a:r>
              <a:rPr lang="en-GB" sz="1000" kern="1200" dirty="0">
                <a:solidFill>
                  <a:schemeClr val="tx1"/>
                </a:solidFill>
                <a:latin typeface="RR Pioneer Light Condensed" panose="020B030605020106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CONFIDENTIAL</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bg1"/>
                </a:solidFill>
                <a:latin typeface="RR Pioneer Light Condensed" panose="020B0306050201060103" pitchFamily="34" charset="0"/>
                <a:ea typeface="+mn-ea"/>
                <a:cs typeface="+mn-cs"/>
              </a:rPr>
              <a:t>or</a:t>
            </a:r>
            <a:r>
              <a:rPr lang="en-GB" sz="1000" kern="1200" dirty="0">
                <a:solidFill>
                  <a:schemeClr val="bg1"/>
                </a:solidFill>
                <a:latin typeface="RR Pioneer Medium" panose="020B0603050201040103" pitchFamily="34" charset="0"/>
                <a:ea typeface="+mn-ea"/>
                <a:cs typeface="+mn-cs"/>
              </a:rPr>
              <a:t> </a:t>
            </a:r>
            <a:r>
              <a:rPr lang="en-GB" sz="1000" kern="1200" dirty="0">
                <a:solidFill>
                  <a:schemeClr val="tx2"/>
                </a:solidFill>
                <a:latin typeface="RR Pioneer Medium" panose="020B0603050201040103" pitchFamily="34" charset="0"/>
                <a:ea typeface="+mn-ea"/>
                <a:cs typeface="+mn-cs"/>
              </a:rPr>
              <a:t>SENSITIVE INFORMATION</a:t>
            </a:r>
          </a:p>
        </p:txBody>
      </p:sp>
      <p:sp>
        <p:nvSpPr>
          <p:cNvPr id="19" name="Title 1">
            <a:extLst>
              <a:ext uri="{FF2B5EF4-FFF2-40B4-BE49-F238E27FC236}">
                <a16:creationId xmlns:a16="http://schemas.microsoft.com/office/drawing/2014/main" id="{B89F39D1-A0C7-4F3C-8121-FC651363F2AD}"/>
              </a:ext>
            </a:extLst>
          </p:cNvPr>
          <p:cNvSpPr txBox="1">
            <a:spLocks/>
          </p:cNvSpPr>
          <p:nvPr userDrawn="1"/>
        </p:nvSpPr>
        <p:spPr>
          <a:xfrm>
            <a:off x="119924" y="4773187"/>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tx1"/>
                </a:solidFill>
                <a:latin typeface="RR Pioneer Light Condensed" panose="020B0306050201060103" pitchFamily="34" charset="0"/>
              </a:rPr>
              <a:t>Business sensitivity unclassified | © 2019 Rolls-Royce Business proprietary information </a:t>
            </a:r>
            <a:br>
              <a:rPr lang="en-GB" sz="750" dirty="0">
                <a:solidFill>
                  <a:schemeClr val="tx1"/>
                </a:solidFill>
                <a:latin typeface="RR Pioneer Light Condensed" panose="020B0306050201060103" pitchFamily="34" charset="0"/>
              </a:rPr>
            </a:br>
            <a:r>
              <a:rPr lang="en-GB" sz="750" dirty="0">
                <a:solidFill>
                  <a:schemeClr val="tx1"/>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42011798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_RR Quote 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4" y="908278"/>
            <a:ext cx="1786647" cy="550159"/>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Emphasis or quote with description</a:t>
            </a:r>
          </a:p>
        </p:txBody>
      </p:sp>
      <p:sp>
        <p:nvSpPr>
          <p:cNvPr id="2" name="Rectangle 1">
            <a:extLst>
              <a:ext uri="{FF2B5EF4-FFF2-40B4-BE49-F238E27FC236}">
                <a16:creationId xmlns:a16="http://schemas.microsoft.com/office/drawing/2014/main" id="{881D056E-9F0F-4E71-9073-D51173C9F351}"/>
              </a:ext>
            </a:extLst>
          </p:cNvPr>
          <p:cNvSpPr/>
          <p:nvPr userDrawn="1"/>
        </p:nvSpPr>
        <p:spPr>
          <a:xfrm>
            <a:off x="2274898" y="0"/>
            <a:ext cx="686910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9">
            <a:extLst>
              <a:ext uri="{FF2B5EF4-FFF2-40B4-BE49-F238E27FC236}">
                <a16:creationId xmlns:a16="http://schemas.microsoft.com/office/drawing/2014/main" id="{66624C18-0716-40F4-AA00-864A4AFF14D1}"/>
              </a:ext>
            </a:extLst>
          </p:cNvPr>
          <p:cNvSpPr>
            <a:spLocks noGrp="1"/>
          </p:cNvSpPr>
          <p:nvPr>
            <p:ph type="body" sz="quarter" idx="34" hasCustomPrompt="1"/>
          </p:nvPr>
        </p:nvSpPr>
        <p:spPr>
          <a:xfrm>
            <a:off x="3730234" y="877798"/>
            <a:ext cx="4849887" cy="3092223"/>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2000" kern="1200" smtClean="0">
                <a:solidFill>
                  <a:schemeClr val="tx1"/>
                </a:solidFill>
                <a:latin typeface="RR Pioneer Bold" panose="020B08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Emphasis or quote with description</a:t>
            </a:r>
          </a:p>
        </p:txBody>
      </p:sp>
      <p:sp>
        <p:nvSpPr>
          <p:cNvPr id="9" name="Text Placeholder 9">
            <a:extLst>
              <a:ext uri="{FF2B5EF4-FFF2-40B4-BE49-F238E27FC236}">
                <a16:creationId xmlns:a16="http://schemas.microsoft.com/office/drawing/2014/main" id="{508A5205-0BAE-4B87-AA00-7F6F58D72E96}"/>
              </a:ext>
            </a:extLst>
          </p:cNvPr>
          <p:cNvSpPr>
            <a:spLocks noGrp="1"/>
          </p:cNvSpPr>
          <p:nvPr>
            <p:ph type="body" sz="quarter" idx="35" hasCustomPrompt="1"/>
          </p:nvPr>
        </p:nvSpPr>
        <p:spPr>
          <a:xfrm>
            <a:off x="3730234" y="4023360"/>
            <a:ext cx="4849887" cy="603886"/>
          </a:xfrm>
          <a:prstGeom prst="rect">
            <a:avLst/>
          </a:prstGeom>
        </p:spPr>
        <p:txBody>
          <a:bodyPr>
            <a:noAutofit/>
          </a:bodyPr>
          <a:lstStyle>
            <a:lvl1pPr marL="0" indent="0" algn="l" defTabSz="685783" rtl="0" eaLnBrk="1" latinLnBrk="0" hangingPunct="1">
              <a:lnSpc>
                <a:spcPct val="90000"/>
              </a:lnSpc>
              <a:buFont typeface="Arial" panose="020B0604020202020204" pitchFamily="34" charset="0"/>
              <a:buNone/>
              <a:defRPr lang="en-US" sz="1200" kern="1200" smtClean="0">
                <a:solidFill>
                  <a:srgbClr val="4F98FF"/>
                </a:solidFill>
                <a:latin typeface="RR Pioneer" panose="020B0503050201040103" pitchFamily="34" charset="0"/>
                <a:ea typeface="+mn-ea"/>
                <a:cs typeface="Arial" panose="020B0604020202020204" pitchFamily="34" charset="0"/>
              </a:defRPr>
            </a:lvl1pPr>
            <a:lvl2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783"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783"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err="1"/>
              <a:t>Attributee</a:t>
            </a:r>
            <a:r>
              <a:rPr lang="en-GB" dirty="0"/>
              <a:t>/source</a:t>
            </a:r>
          </a:p>
        </p:txBody>
      </p:sp>
      <p:sp>
        <p:nvSpPr>
          <p:cNvPr id="11" name="Text Placeholder 10">
            <a:extLst>
              <a:ext uri="{FF2B5EF4-FFF2-40B4-BE49-F238E27FC236}">
                <a16:creationId xmlns:a16="http://schemas.microsoft.com/office/drawing/2014/main" id="{B3D7E844-4EE0-314E-B1BF-D68806EF3F9F}"/>
              </a:ext>
            </a:extLst>
          </p:cNvPr>
          <p:cNvSpPr>
            <a:spLocks noGrp="1"/>
          </p:cNvSpPr>
          <p:nvPr>
            <p:ph type="body" sz="quarter" idx="38"/>
          </p:nvPr>
        </p:nvSpPr>
        <p:spPr>
          <a:xfrm>
            <a:off x="225426" y="1527176"/>
            <a:ext cx="1786255" cy="1882775"/>
          </a:xfrm>
        </p:spPr>
        <p:txBody>
          <a:bodyPr>
            <a:normAutofit/>
          </a:bodyPr>
          <a:lstStyle>
            <a:lvl1pPr>
              <a:defRPr sz="1200"/>
            </a:lvl1pPr>
            <a:lvl3pPr marL="685783" indent="0">
              <a:buNone/>
              <a:defRPr/>
            </a:lvl3pPr>
          </a:lstStyle>
          <a:p>
            <a:pPr lvl="0"/>
            <a:r>
              <a:rPr lang="en-US" dirty="0"/>
              <a:t>Edit Master text styles</a:t>
            </a:r>
          </a:p>
        </p:txBody>
      </p:sp>
      <p:sp>
        <p:nvSpPr>
          <p:cNvPr id="12" name="TextBox 11">
            <a:extLst>
              <a:ext uri="{FF2B5EF4-FFF2-40B4-BE49-F238E27FC236}">
                <a16:creationId xmlns:a16="http://schemas.microsoft.com/office/drawing/2014/main" id="{56F06AAD-2C74-D347-ABAA-72832A4641F5}"/>
              </a:ext>
            </a:extLst>
          </p:cNvPr>
          <p:cNvSpPr txBox="1"/>
          <p:nvPr userDrawn="1"/>
        </p:nvSpPr>
        <p:spPr>
          <a:xfrm>
            <a:off x="43815" y="4729142"/>
            <a:ext cx="347237" cy="215444"/>
          </a:xfrm>
          <a:prstGeom prst="rect">
            <a:avLst/>
          </a:prstGeom>
          <a:noFill/>
        </p:spPr>
        <p:txBody>
          <a:bodyPr wrap="square" rtlCol="0">
            <a:spAutoFit/>
          </a:bodyPr>
          <a:lstStyle/>
          <a:p>
            <a:pPr algn="r"/>
            <a:fld id="{08E80C4F-F991-49D9-9709-D9215F6A9D89}" type="slidenum">
              <a:rPr lang="en-GB" sz="800" strike="noStrike" smtClean="0">
                <a:solidFill>
                  <a:schemeClr val="bg2"/>
                </a:solidFill>
                <a:latin typeface="RR Pioneer Bold" panose="020B0803050201040103" pitchFamily="34" charset="0"/>
              </a:rPr>
              <a:pPr algn="r"/>
              <a:t>‹#›</a:t>
            </a:fld>
            <a:endParaRPr lang="en-GB" sz="800" strike="noStrike"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40305809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RR Figures 3">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2956560" y="0"/>
            <a:ext cx="618744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23200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rgbClr val="4F97F8"/>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noProof="0" dirty="0"/>
              <a:t>Title of emphasis / quote</a:t>
            </a:r>
          </a:p>
        </p:txBody>
      </p:sp>
      <p:sp>
        <p:nvSpPr>
          <p:cNvPr id="22" name="Rectangle 21"/>
          <p:cNvSpPr/>
          <p:nvPr userDrawn="1"/>
        </p:nvSpPr>
        <p:spPr>
          <a:xfrm>
            <a:off x="3017520" y="0"/>
            <a:ext cx="3018304" cy="2521284"/>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6118076" y="0"/>
            <a:ext cx="3025924" cy="25212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Rectangle 29"/>
          <p:cNvSpPr/>
          <p:nvPr userDrawn="1"/>
        </p:nvSpPr>
        <p:spPr>
          <a:xfrm>
            <a:off x="3017520" y="2599356"/>
            <a:ext cx="3018304" cy="2544144"/>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userDrawn="1"/>
        </p:nvSpPr>
        <p:spPr>
          <a:xfrm>
            <a:off x="6118076" y="2599356"/>
            <a:ext cx="3025924" cy="2544144"/>
          </a:xfrm>
          <a:prstGeom prst="rect">
            <a:avLst/>
          </a:prstGeom>
          <a:solidFill>
            <a:srgbClr val="4F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2624"/>
              </a:solidFill>
            </a:endParaRPr>
          </a:p>
        </p:txBody>
      </p:sp>
      <p:sp>
        <p:nvSpPr>
          <p:cNvPr id="32" name="Text Placeholder 9">
            <a:extLst>
              <a:ext uri="{FF2B5EF4-FFF2-40B4-BE49-F238E27FC236}">
                <a16:creationId xmlns:a16="http://schemas.microsoft.com/office/drawing/2014/main" id="{66624C18-0716-40F4-AA00-864A4AFF14D1}"/>
              </a:ext>
            </a:extLst>
          </p:cNvPr>
          <p:cNvSpPr>
            <a:spLocks noGrp="1"/>
          </p:cNvSpPr>
          <p:nvPr>
            <p:ph type="body" sz="quarter" idx="44" hasCustomPrompt="1"/>
          </p:nvPr>
        </p:nvSpPr>
        <p:spPr>
          <a:xfrm>
            <a:off x="3099792" y="146278"/>
            <a:ext cx="2831451" cy="41262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baseline="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Information title</a:t>
            </a:r>
            <a:br>
              <a:rPr lang="en-GB" dirty="0"/>
            </a:br>
            <a:endParaRPr lang="en-GB" dirty="0"/>
          </a:p>
        </p:txBody>
      </p:sp>
      <p:sp>
        <p:nvSpPr>
          <p:cNvPr id="33" name="Text Placeholder 9">
            <a:extLst>
              <a:ext uri="{FF2B5EF4-FFF2-40B4-BE49-F238E27FC236}">
                <a16:creationId xmlns:a16="http://schemas.microsoft.com/office/drawing/2014/main" id="{66624C18-0716-40F4-AA00-864A4AFF14D1}"/>
              </a:ext>
            </a:extLst>
          </p:cNvPr>
          <p:cNvSpPr>
            <a:spLocks noGrp="1"/>
          </p:cNvSpPr>
          <p:nvPr>
            <p:ph type="body" sz="quarter" idx="45" hasCustomPrompt="1"/>
          </p:nvPr>
        </p:nvSpPr>
        <p:spPr>
          <a:xfrm>
            <a:off x="6190084" y="146278"/>
            <a:ext cx="2838599" cy="41262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baseline="0" smtClean="0">
                <a:solidFill>
                  <a:schemeClr val="tx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Information title</a:t>
            </a:r>
            <a:br>
              <a:rPr lang="en-GB" dirty="0"/>
            </a:br>
            <a:endParaRPr lang="en-GB" dirty="0"/>
          </a:p>
        </p:txBody>
      </p:sp>
      <p:sp>
        <p:nvSpPr>
          <p:cNvPr id="35" name="Text Placeholder 9">
            <a:extLst>
              <a:ext uri="{FF2B5EF4-FFF2-40B4-BE49-F238E27FC236}">
                <a16:creationId xmlns:a16="http://schemas.microsoft.com/office/drawing/2014/main" id="{66624C18-0716-40F4-AA00-864A4AFF14D1}"/>
              </a:ext>
            </a:extLst>
          </p:cNvPr>
          <p:cNvSpPr>
            <a:spLocks noGrp="1"/>
          </p:cNvSpPr>
          <p:nvPr>
            <p:ph type="body" sz="quarter" idx="47" hasCustomPrompt="1"/>
          </p:nvPr>
        </p:nvSpPr>
        <p:spPr>
          <a:xfrm>
            <a:off x="6190084" y="2719193"/>
            <a:ext cx="2838599" cy="416367"/>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baseline="0" smtClean="0">
                <a:solidFill>
                  <a:schemeClr val="bg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Information title</a:t>
            </a:r>
            <a:br>
              <a:rPr lang="en-GB" dirty="0"/>
            </a:br>
            <a:endParaRPr lang="en-GB" dirty="0"/>
          </a:p>
        </p:txBody>
      </p:sp>
      <p:sp>
        <p:nvSpPr>
          <p:cNvPr id="40" name="Text Placeholder 9">
            <a:extLst>
              <a:ext uri="{FF2B5EF4-FFF2-40B4-BE49-F238E27FC236}">
                <a16:creationId xmlns:a16="http://schemas.microsoft.com/office/drawing/2014/main" id="{66624C18-0716-40F4-AA00-864A4AFF14D1}"/>
              </a:ext>
            </a:extLst>
          </p:cNvPr>
          <p:cNvSpPr>
            <a:spLocks noGrp="1"/>
          </p:cNvSpPr>
          <p:nvPr>
            <p:ph type="body" sz="quarter" idx="50" hasCustomPrompt="1"/>
          </p:nvPr>
        </p:nvSpPr>
        <p:spPr>
          <a:xfrm>
            <a:off x="3286445" y="728690"/>
            <a:ext cx="800222" cy="527007"/>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3200" kern="1200" baseline="0" smtClean="0">
                <a:solidFill>
                  <a:schemeClr val="tx1"/>
                </a:solidFill>
                <a:latin typeface="RR Pioneer Light Condensed" panose="020B030605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42" name="Text Placeholder 9">
            <a:extLst>
              <a:ext uri="{FF2B5EF4-FFF2-40B4-BE49-F238E27FC236}">
                <a16:creationId xmlns:a16="http://schemas.microsoft.com/office/drawing/2014/main" id="{66624C18-0716-40F4-AA00-864A4AFF14D1}"/>
              </a:ext>
            </a:extLst>
          </p:cNvPr>
          <p:cNvSpPr>
            <a:spLocks noGrp="1"/>
          </p:cNvSpPr>
          <p:nvPr>
            <p:ph type="body" sz="quarter" idx="52" hasCustomPrompt="1"/>
          </p:nvPr>
        </p:nvSpPr>
        <p:spPr>
          <a:xfrm>
            <a:off x="3286445" y="1304754"/>
            <a:ext cx="800222" cy="527007"/>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3200" kern="1200" baseline="0" smtClean="0">
                <a:solidFill>
                  <a:schemeClr val="tx1"/>
                </a:solidFill>
                <a:latin typeface="RR Pioneer Light Condensed" panose="020B030605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44" name="Text Placeholder 9">
            <a:extLst>
              <a:ext uri="{FF2B5EF4-FFF2-40B4-BE49-F238E27FC236}">
                <a16:creationId xmlns:a16="http://schemas.microsoft.com/office/drawing/2014/main" id="{66624C18-0716-40F4-AA00-864A4AFF14D1}"/>
              </a:ext>
            </a:extLst>
          </p:cNvPr>
          <p:cNvSpPr>
            <a:spLocks noGrp="1"/>
          </p:cNvSpPr>
          <p:nvPr>
            <p:ph type="body" sz="quarter" idx="54" hasCustomPrompt="1"/>
          </p:nvPr>
        </p:nvSpPr>
        <p:spPr>
          <a:xfrm>
            <a:off x="3286445" y="1880818"/>
            <a:ext cx="800222" cy="527007"/>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3200" kern="1200" baseline="0" smtClean="0">
                <a:solidFill>
                  <a:schemeClr val="tx1"/>
                </a:solidFill>
                <a:latin typeface="RR Pioneer Light Condensed" panose="020B030605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36" name="Text Placeholder 9">
            <a:extLst>
              <a:ext uri="{FF2B5EF4-FFF2-40B4-BE49-F238E27FC236}">
                <a16:creationId xmlns:a16="http://schemas.microsoft.com/office/drawing/2014/main" id="{66624C18-0716-40F4-AA00-864A4AFF14D1}"/>
              </a:ext>
            </a:extLst>
          </p:cNvPr>
          <p:cNvSpPr>
            <a:spLocks noGrp="1"/>
          </p:cNvSpPr>
          <p:nvPr>
            <p:ph type="body" sz="quarter" idx="48" hasCustomPrompt="1"/>
          </p:nvPr>
        </p:nvSpPr>
        <p:spPr>
          <a:xfrm>
            <a:off x="3099792" y="627534"/>
            <a:ext cx="2831451" cy="30210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tx1"/>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Copy</a:t>
            </a:r>
          </a:p>
        </p:txBody>
      </p:sp>
      <p:sp>
        <p:nvSpPr>
          <p:cNvPr id="41" name="Text Placeholder 9">
            <a:extLst>
              <a:ext uri="{FF2B5EF4-FFF2-40B4-BE49-F238E27FC236}">
                <a16:creationId xmlns:a16="http://schemas.microsoft.com/office/drawing/2014/main" id="{66624C18-0716-40F4-AA00-864A4AFF14D1}"/>
              </a:ext>
            </a:extLst>
          </p:cNvPr>
          <p:cNvSpPr>
            <a:spLocks noGrp="1"/>
          </p:cNvSpPr>
          <p:nvPr>
            <p:ph type="body" sz="quarter" idx="51" hasCustomPrompt="1"/>
          </p:nvPr>
        </p:nvSpPr>
        <p:spPr>
          <a:xfrm>
            <a:off x="3099792" y="1203598"/>
            <a:ext cx="2831451" cy="30210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tx1"/>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Copy</a:t>
            </a:r>
          </a:p>
        </p:txBody>
      </p:sp>
      <p:sp>
        <p:nvSpPr>
          <p:cNvPr id="43" name="Text Placeholder 9">
            <a:extLst>
              <a:ext uri="{FF2B5EF4-FFF2-40B4-BE49-F238E27FC236}">
                <a16:creationId xmlns:a16="http://schemas.microsoft.com/office/drawing/2014/main" id="{66624C18-0716-40F4-AA00-864A4AFF14D1}"/>
              </a:ext>
            </a:extLst>
          </p:cNvPr>
          <p:cNvSpPr>
            <a:spLocks noGrp="1"/>
          </p:cNvSpPr>
          <p:nvPr>
            <p:ph type="body" sz="quarter" idx="53" hasCustomPrompt="1"/>
          </p:nvPr>
        </p:nvSpPr>
        <p:spPr>
          <a:xfrm>
            <a:off x="3099792" y="1779662"/>
            <a:ext cx="2831451" cy="30210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tx1"/>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Copy</a:t>
            </a:r>
          </a:p>
        </p:txBody>
      </p:sp>
      <p:sp>
        <p:nvSpPr>
          <p:cNvPr id="45" name="Text Placeholder 9">
            <a:extLst>
              <a:ext uri="{FF2B5EF4-FFF2-40B4-BE49-F238E27FC236}">
                <a16:creationId xmlns:a16="http://schemas.microsoft.com/office/drawing/2014/main" id="{66624C18-0716-40F4-AA00-864A4AFF14D1}"/>
              </a:ext>
            </a:extLst>
          </p:cNvPr>
          <p:cNvSpPr>
            <a:spLocks noGrp="1"/>
          </p:cNvSpPr>
          <p:nvPr>
            <p:ph type="body" sz="quarter" idx="55" hasCustomPrompt="1"/>
          </p:nvPr>
        </p:nvSpPr>
        <p:spPr>
          <a:xfrm>
            <a:off x="4125922" y="690590"/>
            <a:ext cx="1528118" cy="527007"/>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2000" kern="1200" baseline="0" smtClean="0">
                <a:solidFill>
                  <a:schemeClr val="tx1"/>
                </a:solidFill>
                <a:latin typeface="RR Pioneer UltraLight Condensed" panose="020B020603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46" name="Text Placeholder 9">
            <a:extLst>
              <a:ext uri="{FF2B5EF4-FFF2-40B4-BE49-F238E27FC236}">
                <a16:creationId xmlns:a16="http://schemas.microsoft.com/office/drawing/2014/main" id="{66624C18-0716-40F4-AA00-864A4AFF14D1}"/>
              </a:ext>
            </a:extLst>
          </p:cNvPr>
          <p:cNvSpPr>
            <a:spLocks noGrp="1"/>
          </p:cNvSpPr>
          <p:nvPr>
            <p:ph type="body" sz="quarter" idx="56" hasCustomPrompt="1"/>
          </p:nvPr>
        </p:nvSpPr>
        <p:spPr>
          <a:xfrm>
            <a:off x="4125922" y="1266654"/>
            <a:ext cx="1528118" cy="527007"/>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2000" kern="1200" baseline="0" smtClean="0">
                <a:solidFill>
                  <a:schemeClr val="tx1"/>
                </a:solidFill>
                <a:latin typeface="RR Pioneer UltraLight Condensed" panose="020B020603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47" name="Text Placeholder 9">
            <a:extLst>
              <a:ext uri="{FF2B5EF4-FFF2-40B4-BE49-F238E27FC236}">
                <a16:creationId xmlns:a16="http://schemas.microsoft.com/office/drawing/2014/main" id="{66624C18-0716-40F4-AA00-864A4AFF14D1}"/>
              </a:ext>
            </a:extLst>
          </p:cNvPr>
          <p:cNvSpPr>
            <a:spLocks noGrp="1"/>
          </p:cNvSpPr>
          <p:nvPr>
            <p:ph type="body" sz="quarter" idx="57" hasCustomPrompt="1"/>
          </p:nvPr>
        </p:nvSpPr>
        <p:spPr>
          <a:xfrm>
            <a:off x="4125922" y="1842718"/>
            <a:ext cx="1528118" cy="527007"/>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2000" kern="1200" baseline="0" smtClean="0">
                <a:solidFill>
                  <a:schemeClr val="tx1"/>
                </a:solidFill>
                <a:latin typeface="RR Pioneer UltraLight Condensed" panose="020B020603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48" name="Text Placeholder 9">
            <a:extLst>
              <a:ext uri="{FF2B5EF4-FFF2-40B4-BE49-F238E27FC236}">
                <a16:creationId xmlns:a16="http://schemas.microsoft.com/office/drawing/2014/main" id="{66624C18-0716-40F4-AA00-864A4AFF14D1}"/>
              </a:ext>
            </a:extLst>
          </p:cNvPr>
          <p:cNvSpPr>
            <a:spLocks noGrp="1"/>
          </p:cNvSpPr>
          <p:nvPr>
            <p:ph type="body" sz="quarter" idx="58" hasCustomPrompt="1"/>
          </p:nvPr>
        </p:nvSpPr>
        <p:spPr>
          <a:xfrm>
            <a:off x="6398979" y="728690"/>
            <a:ext cx="798072" cy="527007"/>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3200" kern="1200" baseline="0" smtClean="0">
                <a:solidFill>
                  <a:schemeClr val="tx1"/>
                </a:solidFill>
                <a:latin typeface="RR Pioneer Light Condensed" panose="020B030605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49" name="Text Placeholder 9">
            <a:extLst>
              <a:ext uri="{FF2B5EF4-FFF2-40B4-BE49-F238E27FC236}">
                <a16:creationId xmlns:a16="http://schemas.microsoft.com/office/drawing/2014/main" id="{66624C18-0716-40F4-AA00-864A4AFF14D1}"/>
              </a:ext>
            </a:extLst>
          </p:cNvPr>
          <p:cNvSpPr>
            <a:spLocks noGrp="1"/>
          </p:cNvSpPr>
          <p:nvPr>
            <p:ph type="body" sz="quarter" idx="59" hasCustomPrompt="1"/>
          </p:nvPr>
        </p:nvSpPr>
        <p:spPr>
          <a:xfrm>
            <a:off x="6398979" y="1304754"/>
            <a:ext cx="798072" cy="527007"/>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3200" kern="1200" baseline="0" smtClean="0">
                <a:solidFill>
                  <a:schemeClr val="tx1"/>
                </a:solidFill>
                <a:latin typeface="RR Pioneer Light Condensed" panose="020B030605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50" name="Text Placeholder 9">
            <a:extLst>
              <a:ext uri="{FF2B5EF4-FFF2-40B4-BE49-F238E27FC236}">
                <a16:creationId xmlns:a16="http://schemas.microsoft.com/office/drawing/2014/main" id="{66624C18-0716-40F4-AA00-864A4AFF14D1}"/>
              </a:ext>
            </a:extLst>
          </p:cNvPr>
          <p:cNvSpPr>
            <a:spLocks noGrp="1"/>
          </p:cNvSpPr>
          <p:nvPr>
            <p:ph type="body" sz="quarter" idx="60" hasCustomPrompt="1"/>
          </p:nvPr>
        </p:nvSpPr>
        <p:spPr>
          <a:xfrm>
            <a:off x="6398979" y="1880818"/>
            <a:ext cx="798072" cy="527007"/>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3200" kern="1200" baseline="0" smtClean="0">
                <a:solidFill>
                  <a:schemeClr val="tx1"/>
                </a:solidFill>
                <a:latin typeface="RR Pioneer Light Condensed" panose="020B030605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51" name="Text Placeholder 9">
            <a:extLst>
              <a:ext uri="{FF2B5EF4-FFF2-40B4-BE49-F238E27FC236}">
                <a16:creationId xmlns:a16="http://schemas.microsoft.com/office/drawing/2014/main" id="{66624C18-0716-40F4-AA00-864A4AFF14D1}"/>
              </a:ext>
            </a:extLst>
          </p:cNvPr>
          <p:cNvSpPr>
            <a:spLocks noGrp="1"/>
          </p:cNvSpPr>
          <p:nvPr>
            <p:ph type="body" sz="quarter" idx="61" hasCustomPrompt="1"/>
          </p:nvPr>
        </p:nvSpPr>
        <p:spPr>
          <a:xfrm>
            <a:off x="6212326" y="627534"/>
            <a:ext cx="2838599" cy="30210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tx1"/>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Copy</a:t>
            </a:r>
          </a:p>
        </p:txBody>
      </p:sp>
      <p:sp>
        <p:nvSpPr>
          <p:cNvPr id="52" name="Text Placeholder 9">
            <a:extLst>
              <a:ext uri="{FF2B5EF4-FFF2-40B4-BE49-F238E27FC236}">
                <a16:creationId xmlns:a16="http://schemas.microsoft.com/office/drawing/2014/main" id="{66624C18-0716-40F4-AA00-864A4AFF14D1}"/>
              </a:ext>
            </a:extLst>
          </p:cNvPr>
          <p:cNvSpPr>
            <a:spLocks noGrp="1"/>
          </p:cNvSpPr>
          <p:nvPr>
            <p:ph type="body" sz="quarter" idx="62" hasCustomPrompt="1"/>
          </p:nvPr>
        </p:nvSpPr>
        <p:spPr>
          <a:xfrm>
            <a:off x="6212326" y="1203598"/>
            <a:ext cx="2838599" cy="30210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tx1"/>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Copy</a:t>
            </a:r>
          </a:p>
        </p:txBody>
      </p:sp>
      <p:sp>
        <p:nvSpPr>
          <p:cNvPr id="53" name="Text Placeholder 9">
            <a:extLst>
              <a:ext uri="{FF2B5EF4-FFF2-40B4-BE49-F238E27FC236}">
                <a16:creationId xmlns:a16="http://schemas.microsoft.com/office/drawing/2014/main" id="{66624C18-0716-40F4-AA00-864A4AFF14D1}"/>
              </a:ext>
            </a:extLst>
          </p:cNvPr>
          <p:cNvSpPr>
            <a:spLocks noGrp="1"/>
          </p:cNvSpPr>
          <p:nvPr>
            <p:ph type="body" sz="quarter" idx="63" hasCustomPrompt="1"/>
          </p:nvPr>
        </p:nvSpPr>
        <p:spPr>
          <a:xfrm>
            <a:off x="6212326" y="1779662"/>
            <a:ext cx="2838599" cy="302106"/>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tx1"/>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Copy</a:t>
            </a:r>
          </a:p>
        </p:txBody>
      </p:sp>
      <p:sp>
        <p:nvSpPr>
          <p:cNvPr id="57" name="Text Placeholder 9">
            <a:extLst>
              <a:ext uri="{FF2B5EF4-FFF2-40B4-BE49-F238E27FC236}">
                <a16:creationId xmlns:a16="http://schemas.microsoft.com/office/drawing/2014/main" id="{66624C18-0716-40F4-AA00-864A4AFF14D1}"/>
              </a:ext>
            </a:extLst>
          </p:cNvPr>
          <p:cNvSpPr>
            <a:spLocks noGrp="1"/>
          </p:cNvSpPr>
          <p:nvPr>
            <p:ph type="body" sz="quarter" idx="64" hasCustomPrompt="1"/>
          </p:nvPr>
        </p:nvSpPr>
        <p:spPr>
          <a:xfrm>
            <a:off x="3099792" y="2709381"/>
            <a:ext cx="2773785" cy="416367"/>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baseline="0" smtClean="0">
                <a:solidFill>
                  <a:schemeClr val="bg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Information title</a:t>
            </a:r>
            <a:br>
              <a:rPr lang="en-GB" dirty="0"/>
            </a:br>
            <a:endParaRPr lang="en-GB" dirty="0"/>
          </a:p>
        </p:txBody>
      </p:sp>
      <p:sp>
        <p:nvSpPr>
          <p:cNvPr id="58" name="Text Placeholder 9">
            <a:extLst>
              <a:ext uri="{FF2B5EF4-FFF2-40B4-BE49-F238E27FC236}">
                <a16:creationId xmlns:a16="http://schemas.microsoft.com/office/drawing/2014/main" id="{66624C18-0716-40F4-AA00-864A4AFF14D1}"/>
              </a:ext>
            </a:extLst>
          </p:cNvPr>
          <p:cNvSpPr>
            <a:spLocks noGrp="1"/>
          </p:cNvSpPr>
          <p:nvPr>
            <p:ph type="body" sz="quarter" idx="65" hasCustomPrompt="1"/>
          </p:nvPr>
        </p:nvSpPr>
        <p:spPr>
          <a:xfrm>
            <a:off x="3099792" y="3190637"/>
            <a:ext cx="2773785" cy="304845"/>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200" kern="1200" baseline="0" smtClean="0">
                <a:solidFill>
                  <a:schemeClr val="bg1"/>
                </a:solidFill>
                <a:latin typeface="RR Pioneer" panose="020B05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Information title</a:t>
            </a:r>
            <a:br>
              <a:rPr lang="en-GB" dirty="0"/>
            </a:br>
            <a:endParaRPr lang="en-GB" dirty="0"/>
          </a:p>
        </p:txBody>
      </p:sp>
      <p:sp>
        <p:nvSpPr>
          <p:cNvPr id="59" name="Text Placeholder 9">
            <a:extLst>
              <a:ext uri="{FF2B5EF4-FFF2-40B4-BE49-F238E27FC236}">
                <a16:creationId xmlns:a16="http://schemas.microsoft.com/office/drawing/2014/main" id="{66624C18-0716-40F4-AA00-864A4AFF14D1}"/>
              </a:ext>
            </a:extLst>
          </p:cNvPr>
          <p:cNvSpPr>
            <a:spLocks noGrp="1"/>
          </p:cNvSpPr>
          <p:nvPr>
            <p:ph type="body" sz="quarter" idx="66" hasCustomPrompt="1"/>
          </p:nvPr>
        </p:nvSpPr>
        <p:spPr>
          <a:xfrm>
            <a:off x="3279411" y="3340978"/>
            <a:ext cx="750985" cy="531785"/>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3200" kern="1200" baseline="0" smtClean="0">
                <a:solidFill>
                  <a:schemeClr val="bg1"/>
                </a:solidFill>
                <a:latin typeface="RR Pioneer Light Condensed" panose="020B030605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60" name="Text Placeholder 9">
            <a:extLst>
              <a:ext uri="{FF2B5EF4-FFF2-40B4-BE49-F238E27FC236}">
                <a16:creationId xmlns:a16="http://schemas.microsoft.com/office/drawing/2014/main" id="{66624C18-0716-40F4-AA00-864A4AFF14D1}"/>
              </a:ext>
            </a:extLst>
          </p:cNvPr>
          <p:cNvSpPr>
            <a:spLocks noGrp="1"/>
          </p:cNvSpPr>
          <p:nvPr>
            <p:ph type="body" sz="quarter" idx="67" hasCustomPrompt="1"/>
          </p:nvPr>
        </p:nvSpPr>
        <p:spPr>
          <a:xfrm>
            <a:off x="4125922" y="3302878"/>
            <a:ext cx="1528118" cy="531785"/>
          </a:xfrm>
          <a:prstGeom prst="rect">
            <a:avLst/>
          </a:prstGeom>
        </p:spPr>
        <p:txBody>
          <a:bodyPr lIns="0" tIns="0" rIns="0" bIns="0" anchor="b">
            <a:noAutofit/>
          </a:bodyPr>
          <a:lstStyle>
            <a:lvl1pPr marL="0" indent="0" algn="l" defTabSz="685800" rtl="0" eaLnBrk="1" latinLnBrk="0" hangingPunct="1">
              <a:lnSpc>
                <a:spcPct val="90000"/>
              </a:lnSpc>
              <a:buFont typeface="Arial" panose="020B0604020202020204" pitchFamily="34" charset="0"/>
              <a:buNone/>
              <a:defRPr lang="en-US" sz="2000" kern="1200" baseline="0" smtClean="0">
                <a:solidFill>
                  <a:schemeClr val="bg1"/>
                </a:solidFill>
                <a:latin typeface="RR Pioneer UltraLight Condensed" panose="020B020603020106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GB" dirty="0"/>
              <a:t>XX</a:t>
            </a:r>
          </a:p>
        </p:txBody>
      </p:sp>
      <p:sp>
        <p:nvSpPr>
          <p:cNvPr id="4" name="Content Placeholder 3"/>
          <p:cNvSpPr>
            <a:spLocks noGrp="1"/>
          </p:cNvSpPr>
          <p:nvPr>
            <p:ph sz="quarter" idx="69" hasCustomPrompt="1"/>
          </p:nvPr>
        </p:nvSpPr>
        <p:spPr>
          <a:xfrm>
            <a:off x="3199342" y="869824"/>
            <a:ext cx="48683" cy="282701"/>
          </a:xfrm>
          <a:prstGeom prst="upArrow">
            <a:avLst>
              <a:gd name="adj1" fmla="val 22226"/>
              <a:gd name="adj2" fmla="val 69004"/>
            </a:avLst>
          </a:prstGeom>
          <a:solidFill>
            <a:schemeClr val="tx1"/>
          </a:solidFill>
        </p:spPr>
        <p:txBody>
          <a:bodyPr/>
          <a:lstStyle>
            <a:lvl1pPr>
              <a:defRPr sz="100"/>
            </a:lvl1pPr>
          </a:lstStyle>
          <a:p>
            <a:pPr lvl="0"/>
            <a:r>
              <a:rPr lang="en-US" dirty="0"/>
              <a:t>x</a:t>
            </a:r>
            <a:endParaRPr lang="en-GB" dirty="0"/>
          </a:p>
        </p:txBody>
      </p:sp>
      <p:sp>
        <p:nvSpPr>
          <p:cNvPr id="38" name="Content Placeholder 3"/>
          <p:cNvSpPr>
            <a:spLocks noGrp="1"/>
          </p:cNvSpPr>
          <p:nvPr>
            <p:ph sz="quarter" idx="70" hasCustomPrompt="1"/>
          </p:nvPr>
        </p:nvSpPr>
        <p:spPr>
          <a:xfrm>
            <a:off x="3199342" y="1438672"/>
            <a:ext cx="48683" cy="282701"/>
          </a:xfrm>
          <a:prstGeom prst="upArrow">
            <a:avLst>
              <a:gd name="adj1" fmla="val 22226"/>
              <a:gd name="adj2" fmla="val 69004"/>
            </a:avLst>
          </a:prstGeom>
          <a:solidFill>
            <a:schemeClr val="tx1"/>
          </a:solidFill>
        </p:spPr>
        <p:txBody>
          <a:bodyPr/>
          <a:lstStyle>
            <a:lvl1pPr>
              <a:defRPr sz="100"/>
            </a:lvl1pPr>
          </a:lstStyle>
          <a:p>
            <a:pPr lvl="0"/>
            <a:r>
              <a:rPr lang="en-US" dirty="0"/>
              <a:t>x</a:t>
            </a:r>
            <a:endParaRPr lang="en-GB" dirty="0"/>
          </a:p>
        </p:txBody>
      </p:sp>
      <p:sp>
        <p:nvSpPr>
          <p:cNvPr id="39" name="Content Placeholder 3"/>
          <p:cNvSpPr>
            <a:spLocks noGrp="1"/>
          </p:cNvSpPr>
          <p:nvPr>
            <p:ph sz="quarter" idx="71" hasCustomPrompt="1"/>
          </p:nvPr>
        </p:nvSpPr>
        <p:spPr>
          <a:xfrm>
            <a:off x="3199342" y="2018546"/>
            <a:ext cx="48683" cy="282701"/>
          </a:xfrm>
          <a:prstGeom prst="upArrow">
            <a:avLst>
              <a:gd name="adj1" fmla="val 22226"/>
              <a:gd name="adj2" fmla="val 69004"/>
            </a:avLst>
          </a:prstGeom>
          <a:solidFill>
            <a:schemeClr val="tx1"/>
          </a:solidFill>
        </p:spPr>
        <p:txBody>
          <a:bodyPr/>
          <a:lstStyle>
            <a:lvl1pPr>
              <a:defRPr sz="100"/>
            </a:lvl1pPr>
          </a:lstStyle>
          <a:p>
            <a:pPr lvl="0"/>
            <a:r>
              <a:rPr lang="en-US" dirty="0"/>
              <a:t>x</a:t>
            </a:r>
            <a:endParaRPr lang="en-GB" dirty="0"/>
          </a:p>
        </p:txBody>
      </p:sp>
      <p:sp>
        <p:nvSpPr>
          <p:cNvPr id="54" name="Content Placeholder 3"/>
          <p:cNvSpPr>
            <a:spLocks noGrp="1"/>
          </p:cNvSpPr>
          <p:nvPr>
            <p:ph sz="quarter" idx="72" hasCustomPrompt="1"/>
          </p:nvPr>
        </p:nvSpPr>
        <p:spPr>
          <a:xfrm>
            <a:off x="6310087" y="869824"/>
            <a:ext cx="48806" cy="282701"/>
          </a:xfrm>
          <a:prstGeom prst="upArrow">
            <a:avLst>
              <a:gd name="adj1" fmla="val 22226"/>
              <a:gd name="adj2" fmla="val 69004"/>
            </a:avLst>
          </a:prstGeom>
          <a:solidFill>
            <a:schemeClr val="tx1"/>
          </a:solidFill>
        </p:spPr>
        <p:txBody>
          <a:bodyPr/>
          <a:lstStyle>
            <a:lvl1pPr>
              <a:defRPr sz="100">
                <a:solidFill>
                  <a:schemeClr val="bg1"/>
                </a:solidFill>
              </a:defRPr>
            </a:lvl1pPr>
          </a:lstStyle>
          <a:p>
            <a:pPr lvl="0"/>
            <a:r>
              <a:rPr lang="en-US" dirty="0"/>
              <a:t>x</a:t>
            </a:r>
            <a:endParaRPr lang="en-GB" dirty="0"/>
          </a:p>
        </p:txBody>
      </p:sp>
      <p:sp>
        <p:nvSpPr>
          <p:cNvPr id="55" name="Content Placeholder 3"/>
          <p:cNvSpPr>
            <a:spLocks noGrp="1"/>
          </p:cNvSpPr>
          <p:nvPr>
            <p:ph sz="quarter" idx="73" hasCustomPrompt="1"/>
          </p:nvPr>
        </p:nvSpPr>
        <p:spPr>
          <a:xfrm>
            <a:off x="6310087" y="1438672"/>
            <a:ext cx="48806" cy="282701"/>
          </a:xfrm>
          <a:prstGeom prst="upArrow">
            <a:avLst>
              <a:gd name="adj1" fmla="val 22226"/>
              <a:gd name="adj2" fmla="val 69004"/>
            </a:avLst>
          </a:prstGeom>
          <a:solidFill>
            <a:schemeClr val="tx1"/>
          </a:solidFill>
        </p:spPr>
        <p:txBody>
          <a:bodyPr/>
          <a:lstStyle>
            <a:lvl1pPr>
              <a:defRPr sz="100">
                <a:solidFill>
                  <a:schemeClr val="bg1"/>
                </a:solidFill>
              </a:defRPr>
            </a:lvl1pPr>
          </a:lstStyle>
          <a:p>
            <a:pPr lvl="0"/>
            <a:r>
              <a:rPr lang="en-US" dirty="0"/>
              <a:t>x</a:t>
            </a:r>
            <a:endParaRPr lang="en-GB" dirty="0"/>
          </a:p>
        </p:txBody>
      </p:sp>
      <p:sp>
        <p:nvSpPr>
          <p:cNvPr id="56" name="Content Placeholder 3"/>
          <p:cNvSpPr>
            <a:spLocks noGrp="1"/>
          </p:cNvSpPr>
          <p:nvPr>
            <p:ph sz="quarter" idx="74" hasCustomPrompt="1"/>
          </p:nvPr>
        </p:nvSpPr>
        <p:spPr>
          <a:xfrm>
            <a:off x="6310087" y="2018546"/>
            <a:ext cx="48806" cy="282701"/>
          </a:xfrm>
          <a:prstGeom prst="upArrow">
            <a:avLst>
              <a:gd name="adj1" fmla="val 22226"/>
              <a:gd name="adj2" fmla="val 69004"/>
            </a:avLst>
          </a:prstGeom>
          <a:solidFill>
            <a:schemeClr val="tx1"/>
          </a:solidFill>
        </p:spPr>
        <p:txBody>
          <a:bodyPr/>
          <a:lstStyle>
            <a:lvl1pPr>
              <a:defRPr sz="100">
                <a:solidFill>
                  <a:schemeClr val="bg1"/>
                </a:solidFill>
              </a:defRPr>
            </a:lvl1pPr>
          </a:lstStyle>
          <a:p>
            <a:pPr lvl="0"/>
            <a:r>
              <a:rPr lang="en-US" dirty="0"/>
              <a:t>x</a:t>
            </a:r>
            <a:endParaRPr lang="en-GB" dirty="0"/>
          </a:p>
        </p:txBody>
      </p:sp>
      <p:sp>
        <p:nvSpPr>
          <p:cNvPr id="62" name="Content Placeholder 3"/>
          <p:cNvSpPr>
            <a:spLocks noGrp="1"/>
          </p:cNvSpPr>
          <p:nvPr>
            <p:ph sz="quarter" idx="75" hasCustomPrompt="1"/>
          </p:nvPr>
        </p:nvSpPr>
        <p:spPr>
          <a:xfrm>
            <a:off x="3199342" y="3484994"/>
            <a:ext cx="48683" cy="285264"/>
          </a:xfrm>
          <a:prstGeom prst="upArrow">
            <a:avLst>
              <a:gd name="adj1" fmla="val 22226"/>
              <a:gd name="adj2" fmla="val 69004"/>
            </a:avLst>
          </a:prstGeom>
          <a:solidFill>
            <a:schemeClr val="bg1"/>
          </a:solidFill>
        </p:spPr>
        <p:txBody>
          <a:bodyPr/>
          <a:lstStyle>
            <a:lvl1pPr>
              <a:defRPr sz="100"/>
            </a:lvl1pPr>
          </a:lstStyle>
          <a:p>
            <a:pPr lvl="0"/>
            <a:r>
              <a:rPr lang="en-US" dirty="0"/>
              <a:t>x</a:t>
            </a:r>
            <a:endParaRPr lang="en-GB" dirty="0"/>
          </a:p>
        </p:txBody>
      </p:sp>
      <p:sp>
        <p:nvSpPr>
          <p:cNvPr id="5" name="Content Placeholder 4">
            <a:extLst>
              <a:ext uri="{FF2B5EF4-FFF2-40B4-BE49-F238E27FC236}">
                <a16:creationId xmlns:a16="http://schemas.microsoft.com/office/drawing/2014/main" id="{27FF4DC6-65A2-3841-AFDB-31D5EFC0482C}"/>
              </a:ext>
            </a:extLst>
          </p:cNvPr>
          <p:cNvSpPr>
            <a:spLocks noGrp="1"/>
          </p:cNvSpPr>
          <p:nvPr>
            <p:ph sz="quarter" idx="76" hasCustomPrompt="1"/>
          </p:nvPr>
        </p:nvSpPr>
        <p:spPr>
          <a:xfrm>
            <a:off x="6189663" y="3190875"/>
            <a:ext cx="2860675" cy="1847850"/>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3" name="Text Placeholder 2">
            <a:extLst>
              <a:ext uri="{FF2B5EF4-FFF2-40B4-BE49-F238E27FC236}">
                <a16:creationId xmlns:a16="http://schemas.microsoft.com/office/drawing/2014/main" id="{B41D24A0-3775-C044-A1BD-D228585B1458}"/>
              </a:ext>
            </a:extLst>
          </p:cNvPr>
          <p:cNvSpPr>
            <a:spLocks noGrp="1"/>
          </p:cNvSpPr>
          <p:nvPr>
            <p:ph type="body" sz="quarter" idx="77" hasCustomPrompt="1"/>
          </p:nvPr>
        </p:nvSpPr>
        <p:spPr>
          <a:xfrm>
            <a:off x="225033" y="1555976"/>
            <a:ext cx="2320047" cy="1804443"/>
          </a:xfrm>
        </p:spPr>
        <p:txBody>
          <a:bodyPr>
            <a:normAutofit/>
          </a:bodyPr>
          <a:lstStyle>
            <a:lvl1pPr>
              <a:buClr>
                <a:schemeClr val="tx1"/>
              </a:buClr>
              <a:defRPr sz="1200" b="0" i="0">
                <a:solidFill>
                  <a:schemeClr val="tx1"/>
                </a:solidFill>
                <a:latin typeface="RR Pioneer" panose="020B0503050201040103" pitchFamily="34" charset="0"/>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“Quote”</a:t>
            </a:r>
            <a:endParaRPr lang="en-GB" dirty="0"/>
          </a:p>
        </p:txBody>
      </p:sp>
      <p:sp>
        <p:nvSpPr>
          <p:cNvPr id="61" name="TextBox 60">
            <a:extLst>
              <a:ext uri="{FF2B5EF4-FFF2-40B4-BE49-F238E27FC236}">
                <a16:creationId xmlns:a16="http://schemas.microsoft.com/office/drawing/2014/main" id="{8611E7D9-AA27-9446-AA5C-A652E5E9C2B6}"/>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3664912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RR Title 01 REVERS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D687BB-A973-4914-A104-A78D1230C52A}"/>
              </a:ext>
            </a:extLst>
          </p:cNvPr>
          <p:cNvSpPr/>
          <p:nvPr userDrawn="1"/>
        </p:nvSpPr>
        <p:spPr>
          <a:xfrm flipH="1">
            <a:off x="0" y="0"/>
            <a:ext cx="2274898"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8">
            <a:extLst>
              <a:ext uri="{FF2B5EF4-FFF2-40B4-BE49-F238E27FC236}">
                <a16:creationId xmlns:a16="http://schemas.microsoft.com/office/drawing/2014/main" id="{8B887141-582F-40E3-BACF-5CA9D2244EEB}"/>
              </a:ext>
            </a:extLst>
          </p:cNvPr>
          <p:cNvSpPr>
            <a:spLocks noGrp="1"/>
          </p:cNvSpPr>
          <p:nvPr>
            <p:ph type="body" sz="quarter" idx="11" hasCustomPrompt="1"/>
          </p:nvPr>
        </p:nvSpPr>
        <p:spPr>
          <a:xfrm>
            <a:off x="2935923" y="2003435"/>
            <a:ext cx="5319077" cy="333366"/>
          </a:xfrm>
          <a:prstGeom prst="rect">
            <a:avLst/>
          </a:prstGeom>
        </p:spPr>
        <p:txBody>
          <a:bodyPr/>
          <a:lstStyle>
            <a:lvl1pPr marL="0" indent="0">
              <a:buNone/>
              <a:defRPr sz="2000">
                <a:solidFill>
                  <a:schemeClr val="tx2"/>
                </a:solidFill>
                <a:latin typeface="RR Pioneer" panose="020B0503050201040103" pitchFamily="34" charset="0"/>
                <a:cs typeface="Arial" panose="020B0604020202020204" pitchFamily="34" charset="0"/>
              </a:defRPr>
            </a:lvl1pPr>
          </a:lstStyle>
          <a:p>
            <a:pPr lvl="0"/>
            <a:r>
              <a:rPr lang="en-US" dirty="0"/>
              <a:t>Presentation sub-title</a:t>
            </a:r>
            <a:endParaRPr lang="en-GB" dirty="0"/>
          </a:p>
        </p:txBody>
      </p:sp>
      <p:sp>
        <p:nvSpPr>
          <p:cNvPr id="8" name="Text Placeholder 18">
            <a:extLst>
              <a:ext uri="{FF2B5EF4-FFF2-40B4-BE49-F238E27FC236}">
                <a16:creationId xmlns:a16="http://schemas.microsoft.com/office/drawing/2014/main" id="{4B329FF3-2978-4904-8E86-41F75F062493}"/>
              </a:ext>
            </a:extLst>
          </p:cNvPr>
          <p:cNvSpPr>
            <a:spLocks noGrp="1"/>
          </p:cNvSpPr>
          <p:nvPr>
            <p:ph type="body" sz="quarter" idx="12" hasCustomPrompt="1"/>
          </p:nvPr>
        </p:nvSpPr>
        <p:spPr>
          <a:xfrm>
            <a:off x="2935923" y="2563670"/>
            <a:ext cx="5319077" cy="250461"/>
          </a:xfrm>
          <a:prstGeom prst="rect">
            <a:avLst/>
          </a:prstGeom>
        </p:spPr>
        <p:txBody>
          <a:bodyPr/>
          <a:lstStyle>
            <a:lvl1pPr marL="0" indent="0">
              <a:buNone/>
              <a:defRPr sz="1000">
                <a:solidFill>
                  <a:schemeClr val="tx1"/>
                </a:solidFill>
                <a:latin typeface="RR Pioneer" panose="020B0503050201040103" pitchFamily="34" charset="0"/>
              </a:defRPr>
            </a:lvl1pPr>
          </a:lstStyle>
          <a:p>
            <a:pPr lvl="0"/>
            <a:r>
              <a:rPr lang="en-US" dirty="0"/>
              <a:t>Author Name, Job Title</a:t>
            </a:r>
            <a:endParaRPr lang="en-GB" dirty="0"/>
          </a:p>
        </p:txBody>
      </p:sp>
      <p:sp>
        <p:nvSpPr>
          <p:cNvPr id="9" name="Text Placeholder 18">
            <a:extLst>
              <a:ext uri="{FF2B5EF4-FFF2-40B4-BE49-F238E27FC236}">
                <a16:creationId xmlns:a16="http://schemas.microsoft.com/office/drawing/2014/main" id="{ED879075-406F-4C0D-B45A-5F560AF42B0B}"/>
              </a:ext>
            </a:extLst>
          </p:cNvPr>
          <p:cNvSpPr>
            <a:spLocks noGrp="1"/>
          </p:cNvSpPr>
          <p:nvPr>
            <p:ph type="body" sz="quarter" idx="13" hasCustomPrompt="1"/>
          </p:nvPr>
        </p:nvSpPr>
        <p:spPr>
          <a:xfrm>
            <a:off x="2935923" y="2867407"/>
            <a:ext cx="5319077" cy="349593"/>
          </a:xfrm>
          <a:prstGeom prst="rect">
            <a:avLst/>
          </a:prstGeom>
        </p:spPr>
        <p:txBody>
          <a:bodyPr/>
          <a:lstStyle>
            <a:lvl1pPr marL="0" indent="0">
              <a:buNone/>
              <a:defRPr sz="1000">
                <a:solidFill>
                  <a:schemeClr val="tx1"/>
                </a:solidFill>
                <a:latin typeface="RR Pioneer" panose="020B0503050201040103" pitchFamily="34" charset="0"/>
              </a:defRPr>
            </a:lvl1pPr>
          </a:lstStyle>
          <a:p>
            <a:pPr lvl="0"/>
            <a:r>
              <a:rPr lang="en-US" dirty="0"/>
              <a:t>XX Month XXXX</a:t>
            </a:r>
          </a:p>
        </p:txBody>
      </p:sp>
      <p:sp>
        <p:nvSpPr>
          <p:cNvPr id="12" name="Title 1">
            <a:extLst>
              <a:ext uri="{FF2B5EF4-FFF2-40B4-BE49-F238E27FC236}">
                <a16:creationId xmlns:a16="http://schemas.microsoft.com/office/drawing/2014/main" id="{5E1E363B-8AFA-4ECE-BCE6-0CF05E9B4344}"/>
              </a:ext>
            </a:extLst>
          </p:cNvPr>
          <p:cNvSpPr>
            <a:spLocks noGrp="1"/>
          </p:cNvSpPr>
          <p:nvPr>
            <p:ph type="title" hasCustomPrompt="1"/>
          </p:nvPr>
        </p:nvSpPr>
        <p:spPr>
          <a:xfrm>
            <a:off x="2935288" y="453068"/>
            <a:ext cx="5319712" cy="1508125"/>
          </a:xfrm>
        </p:spPr>
        <p:txBody>
          <a:bodyPr anchor="b">
            <a:noAutofit/>
          </a:bodyPr>
          <a:lstStyle>
            <a:lvl1pPr>
              <a:defRPr lang="en-GB" sz="3200" kern="1200" dirty="0">
                <a:solidFill>
                  <a:schemeClr val="tx1"/>
                </a:solidFill>
                <a:latin typeface="RR Pioneer Bold" panose="020B0803050201040103" pitchFamily="34" charset="0"/>
                <a:ea typeface="+mn-ea"/>
                <a:cs typeface="+mn-cs"/>
              </a:defRPr>
            </a:lvl1pPr>
          </a:lstStyle>
          <a:p>
            <a:r>
              <a:rPr lang="en-US" dirty="0"/>
              <a:t>Click to edit </a:t>
            </a:r>
            <a:br>
              <a:rPr lang="en-US" dirty="0"/>
            </a:br>
            <a:r>
              <a:rPr lang="en-US" dirty="0"/>
              <a:t>Master title style</a:t>
            </a:r>
            <a:endParaRPr lang="en-GB" dirty="0"/>
          </a:p>
        </p:txBody>
      </p:sp>
      <p:sp>
        <p:nvSpPr>
          <p:cNvPr id="15" name="Text Placeholder 4">
            <a:extLst>
              <a:ext uri="{FF2B5EF4-FFF2-40B4-BE49-F238E27FC236}">
                <a16:creationId xmlns:a16="http://schemas.microsoft.com/office/drawing/2014/main" id="{1C57F2AE-B21B-2E42-B0BD-B69FD1CC3AEE}"/>
              </a:ext>
            </a:extLst>
          </p:cNvPr>
          <p:cNvSpPr>
            <a:spLocks noGrp="1"/>
          </p:cNvSpPr>
          <p:nvPr>
            <p:ph type="body" sz="quarter" idx="24" hasCustomPrompt="1"/>
          </p:nvPr>
        </p:nvSpPr>
        <p:spPr>
          <a:xfrm>
            <a:off x="273465" y="3250816"/>
            <a:ext cx="1794617" cy="1420274"/>
          </a:xfrm>
        </p:spPr>
        <p:txBody>
          <a:bodyPr anchor="b">
            <a:noAutofit/>
          </a:bodyPr>
          <a:lstStyle>
            <a:lvl1pPr marL="0" indent="0">
              <a:buNone/>
              <a:defRPr sz="800" b="0" i="0">
                <a:solidFill>
                  <a:srgbClr val="666666"/>
                </a:solidFill>
                <a:latin typeface="RR Pioneer Light Condensed" panose="020B0306050201060103" pitchFamily="34" charset="0"/>
              </a:defRPr>
            </a:lvl1pPr>
            <a:lvl2pPr marL="342900" indent="0">
              <a:buNone/>
              <a:defRPr sz="800" b="0" i="0">
                <a:latin typeface="RR Pioneer Light Condensed" panose="020B0306050201060103" pitchFamily="34" charset="0"/>
              </a:defRPr>
            </a:lvl2pPr>
            <a:lvl3pPr marL="685800" indent="0">
              <a:buNone/>
              <a:defRPr sz="800" b="0" i="0">
                <a:latin typeface="RR Pioneer Light Condensed" panose="020B0306050201060103" pitchFamily="34" charset="0"/>
              </a:defRPr>
            </a:lvl3pPr>
            <a:lvl4pPr marL="1028700" indent="0">
              <a:buNone/>
              <a:defRPr sz="800" b="0" i="0">
                <a:latin typeface="RR Pioneer Light Condensed" panose="020B0306050201060103" pitchFamily="34" charset="0"/>
              </a:defRPr>
            </a:lvl4pPr>
            <a:lvl5pPr marL="1371600" indent="0">
              <a:buNone/>
              <a:defRPr sz="800" b="0" i="0">
                <a:latin typeface="RR Pioneer Light Condensed" panose="020B0306050201060103" pitchFamily="34" charset="0"/>
              </a:defRPr>
            </a:lvl5pPr>
          </a:lstStyle>
          <a:p>
            <a:pPr lvl="0"/>
            <a:r>
              <a:rPr lang="en-US" dirty="0"/>
              <a:t>Insert mandatory statement, this can be copied and pasted from the front page protective markings guidance slide.</a:t>
            </a:r>
            <a:endParaRPr lang="en-GB" dirty="0"/>
          </a:p>
        </p:txBody>
      </p:sp>
      <p:grpSp>
        <p:nvGrpSpPr>
          <p:cNvPr id="16" name="Group 15">
            <a:extLst>
              <a:ext uri="{FF2B5EF4-FFF2-40B4-BE49-F238E27FC236}">
                <a16:creationId xmlns:a16="http://schemas.microsoft.com/office/drawing/2014/main" id="{FBA12DF5-3DD4-4024-A47D-10B92CBBD628}"/>
              </a:ext>
            </a:extLst>
          </p:cNvPr>
          <p:cNvGrpSpPr/>
          <p:nvPr userDrawn="1"/>
        </p:nvGrpSpPr>
        <p:grpSpPr>
          <a:xfrm>
            <a:off x="765730" y="1672590"/>
            <a:ext cx="719435" cy="1169680"/>
            <a:chOff x="-3513606" y="270529"/>
            <a:chExt cx="1671638" cy="2717801"/>
          </a:xfrm>
        </p:grpSpPr>
        <p:sp>
          <p:nvSpPr>
            <p:cNvPr id="17" name="Freeform 5">
              <a:extLst>
                <a:ext uri="{FF2B5EF4-FFF2-40B4-BE49-F238E27FC236}">
                  <a16:creationId xmlns:a16="http://schemas.microsoft.com/office/drawing/2014/main" id="{5E6111F0-0DDC-4C1C-A010-7803ACCB569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BA185E24-FA56-4AD3-8070-23560865AB3D}"/>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2F4F3CB6-67DE-47A6-A6D7-B3E9B254DF8D}"/>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1" name="Title 1">
            <a:extLst>
              <a:ext uri="{FF2B5EF4-FFF2-40B4-BE49-F238E27FC236}">
                <a16:creationId xmlns:a16="http://schemas.microsoft.com/office/drawing/2014/main" id="{923FD4ED-DF31-4A68-8C85-6318FAC39310}"/>
              </a:ext>
            </a:extLst>
          </p:cNvPr>
          <p:cNvSpPr txBox="1">
            <a:spLocks/>
          </p:cNvSpPr>
          <p:nvPr userDrawn="1"/>
        </p:nvSpPr>
        <p:spPr>
          <a:xfrm>
            <a:off x="369314" y="4773455"/>
            <a:ext cx="849592" cy="235449"/>
          </a:xfrm>
          <a:prstGeom prst="rect">
            <a:avLst/>
          </a:prstGeom>
        </p:spPr>
        <p:txBody>
          <a:bodyPr wrap="none" lIns="0" tIns="0" rIns="0" bIns="0" anchor="t">
            <a:spAutoFit/>
          </a:bodyPr>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r>
              <a:rPr lang="en-GB" sz="900" dirty="0">
                <a:solidFill>
                  <a:schemeClr val="tx1"/>
                </a:solidFill>
                <a:latin typeface="RR Pioneer Light Condensed" panose="020B0306050201060103" pitchFamily="34" charset="0"/>
              </a:rPr>
              <a:t>2021 Full Year Results</a:t>
            </a:r>
            <a:br>
              <a:rPr lang="en-GB" sz="750" dirty="0">
                <a:solidFill>
                  <a:schemeClr val="tx1"/>
                </a:solidFill>
                <a:latin typeface="RR Pioneer Light Condensed" panose="020B0306050201060103" pitchFamily="34" charset="0"/>
              </a:rPr>
            </a:br>
            <a:r>
              <a:rPr lang="en-GB" sz="800" dirty="0">
                <a:solidFill>
                  <a:schemeClr val="tx1"/>
                </a:solidFill>
                <a:latin typeface="RR Pioneer Light Condensed" panose="020B0306050201060103" pitchFamily="34" charset="0"/>
              </a:rPr>
              <a:t>© Rolls-Royce</a:t>
            </a:r>
            <a:endParaRPr lang="en-GB" sz="750" dirty="0">
              <a:solidFill>
                <a:schemeClr val="tx1"/>
              </a:solidFill>
              <a:latin typeface="RR Pioneer Light Condensed" panose="020B0306050201060103" pitchFamily="34" charset="0"/>
            </a:endParaRPr>
          </a:p>
        </p:txBody>
      </p:sp>
      <p:sp>
        <p:nvSpPr>
          <p:cNvPr id="22" name="Freeform: Shape 21">
            <a:extLst>
              <a:ext uri="{FF2B5EF4-FFF2-40B4-BE49-F238E27FC236}">
                <a16:creationId xmlns:a16="http://schemas.microsoft.com/office/drawing/2014/main" id="{3995F48B-FF4B-4DD6-BB7D-EA596BB627B8}"/>
              </a:ext>
            </a:extLst>
          </p:cNvPr>
          <p:cNvSpPr/>
          <p:nvPr userDrawn="1"/>
        </p:nvSpPr>
        <p:spPr>
          <a:xfrm>
            <a:off x="324505" y="4783287"/>
            <a:ext cx="45719" cy="206624"/>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R Pioneer Light Condensed" panose="020B0306050201060103" pitchFamily="34" charset="0"/>
            </a:endParaRPr>
          </a:p>
        </p:txBody>
      </p:sp>
      <p:sp>
        <p:nvSpPr>
          <p:cNvPr id="24" name="TextBox 23">
            <a:extLst>
              <a:ext uri="{FF2B5EF4-FFF2-40B4-BE49-F238E27FC236}">
                <a16:creationId xmlns:a16="http://schemas.microsoft.com/office/drawing/2014/main" id="{8DFC9268-34B7-48C6-B6A3-BF6ADE1909FF}"/>
              </a:ext>
            </a:extLst>
          </p:cNvPr>
          <p:cNvSpPr txBox="1"/>
          <p:nvPr userDrawn="1"/>
        </p:nvSpPr>
        <p:spPr>
          <a:xfrm>
            <a:off x="166036" y="4773815"/>
            <a:ext cx="133049" cy="115416"/>
          </a:xfrm>
          <a:prstGeom prst="rect">
            <a:avLst/>
          </a:prstGeom>
          <a:noFill/>
        </p:spPr>
        <p:txBody>
          <a:bodyPr wrap="none" lIns="0" tIns="0" rIns="0" bIns="0" rtlCol="0" anchor="ctr">
            <a:spAutoFit/>
          </a:bodyPr>
          <a:lstStyle/>
          <a:p>
            <a:pPr algn="r"/>
            <a:fld id="{56D28D92-0C5D-415E-8D33-8832D3C85BBB}" type="slidenum">
              <a:rPr lang="en-US" sz="750" smtClean="0">
                <a:solidFill>
                  <a:schemeClr val="tx1"/>
                </a:solidFill>
                <a:latin typeface="+mj-lt"/>
              </a:rPr>
              <a:pPr algn="r"/>
              <a:t>‹#›</a:t>
            </a:fld>
            <a:endParaRPr lang="en-US" sz="750" dirty="0">
              <a:solidFill>
                <a:schemeClr val="tx1"/>
              </a:solidFill>
              <a:latin typeface="+mj-lt"/>
            </a:endParaRPr>
          </a:p>
        </p:txBody>
      </p:sp>
    </p:spTree>
    <p:custDataLst>
      <p:tags r:id="rId1"/>
    </p:custDataLst>
    <p:extLst>
      <p:ext uri="{BB962C8B-B14F-4D97-AF65-F5344CB8AC3E}">
        <p14:creationId xmlns:p14="http://schemas.microsoft.com/office/powerpoint/2010/main" val="221983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otice Content - Whi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8629538A-BE8E-449A-A3AA-DC99C7B8CBAA}"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Content Placeholder 13">
            <a:extLst>
              <a:ext uri="{FF2B5EF4-FFF2-40B4-BE49-F238E27FC236}">
                <a16:creationId xmlns:a16="http://schemas.microsoft.com/office/drawing/2014/main" id="{1323BE95-5F85-499F-ABBC-77935810AD65}"/>
              </a:ext>
            </a:extLst>
          </p:cNvPr>
          <p:cNvSpPr>
            <a:spLocks noGrp="1"/>
          </p:cNvSpPr>
          <p:nvPr>
            <p:ph sz="quarter" idx="13" hasCustomPrompt="1"/>
          </p:nvPr>
        </p:nvSpPr>
        <p:spPr>
          <a:xfrm>
            <a:off x="323850" y="1004400"/>
            <a:ext cx="8496300" cy="2829600"/>
          </a:xfrm>
        </p:spPr>
        <p:txBody>
          <a:bodyPr anchor="ctr"/>
          <a:lstStyle>
            <a:lvl1pPr algn="ctr">
              <a:defRPr/>
            </a:lvl1pPr>
          </a:lstStyle>
          <a:p>
            <a:pPr lvl="0"/>
            <a:r>
              <a:rPr lang="en-US" dirty="0"/>
              <a:t>Insert diagram</a:t>
            </a:r>
            <a:endParaRPr lang="en-GB" dirty="0"/>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4161600" cy="331200"/>
          </a:xfrm>
        </p:spPr>
        <p:txBody>
          <a:bodyPr anchor="ctr" anchorCtr="0">
            <a:normAutofit/>
          </a:bodyPr>
          <a:lstStyle>
            <a:lvl1pPr>
              <a:defRPr sz="1600"/>
            </a:lvl1pPr>
          </a:lstStyle>
          <a:p>
            <a:r>
              <a:rPr lang="en-US" dirty="0"/>
              <a:t>Notices</a:t>
            </a:r>
            <a:endParaRPr lang="en-GB" dirty="0"/>
          </a:p>
        </p:txBody>
      </p:sp>
      <p:sp>
        <p:nvSpPr>
          <p:cNvPr id="13" name="Text Placeholder 11">
            <a:extLst>
              <a:ext uri="{FF2B5EF4-FFF2-40B4-BE49-F238E27FC236}">
                <a16:creationId xmlns:a16="http://schemas.microsoft.com/office/drawing/2014/main" id="{6B4A1EF4-EFD7-4E27-B7D9-FA9B15063766}"/>
              </a:ext>
            </a:extLst>
          </p:cNvPr>
          <p:cNvSpPr>
            <a:spLocks noGrp="1"/>
          </p:cNvSpPr>
          <p:nvPr>
            <p:ph type="body" sz="quarter" idx="42" hasCustomPrompt="1"/>
          </p:nvPr>
        </p:nvSpPr>
        <p:spPr>
          <a:xfrm>
            <a:off x="4629600" y="4291200"/>
            <a:ext cx="4194000" cy="331200"/>
          </a:xfrm>
        </p:spPr>
        <p:txBody>
          <a:bodyPr anchor="t" anchorCtr="0">
            <a:normAutofit/>
          </a:bodyPr>
          <a:lstStyle>
            <a:lvl1pPr>
              <a:defRPr sz="1200">
                <a:solidFill>
                  <a:schemeClr val="tx1"/>
                </a:solidFill>
              </a:defRPr>
            </a:lvl1pPr>
          </a:lstStyle>
          <a:p>
            <a:pPr lvl="0"/>
            <a:r>
              <a:rPr lang="en-US" dirty="0"/>
              <a:t>Body text</a:t>
            </a:r>
          </a:p>
        </p:txBody>
      </p:sp>
      <p:grpSp>
        <p:nvGrpSpPr>
          <p:cNvPr id="16" name="Group 15">
            <a:extLst>
              <a:ext uri="{FF2B5EF4-FFF2-40B4-BE49-F238E27FC236}">
                <a16:creationId xmlns:a16="http://schemas.microsoft.com/office/drawing/2014/main" id="{585A9E4F-78F0-4B7A-8412-AE78FDB5010C}"/>
              </a:ext>
            </a:extLst>
          </p:cNvPr>
          <p:cNvGrpSpPr/>
          <p:nvPr userDrawn="1"/>
        </p:nvGrpSpPr>
        <p:grpSpPr>
          <a:xfrm>
            <a:off x="323850" y="233362"/>
            <a:ext cx="321261" cy="522316"/>
            <a:chOff x="-3513606" y="270529"/>
            <a:chExt cx="1671638" cy="2717801"/>
          </a:xfrm>
        </p:grpSpPr>
        <p:sp>
          <p:nvSpPr>
            <p:cNvPr id="17" name="Freeform 5">
              <a:extLst>
                <a:ext uri="{FF2B5EF4-FFF2-40B4-BE49-F238E27FC236}">
                  <a16:creationId xmlns:a16="http://schemas.microsoft.com/office/drawing/2014/main" id="{E2692AD1-8CD5-47C1-9189-C02951A3354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8" name="Freeform 6">
              <a:extLst>
                <a:ext uri="{FF2B5EF4-FFF2-40B4-BE49-F238E27FC236}">
                  <a16:creationId xmlns:a16="http://schemas.microsoft.com/office/drawing/2014/main" id="{BDBED46E-8954-4C03-A417-CE6EFE26D1F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3A834507-B43B-4913-8B13-D187E29E8CD8}"/>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395977076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RR Text 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9F0289-FDD6-4A86-B8E2-97C73D8411A4}"/>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4">
            <a:extLst>
              <a:ext uri="{FF2B5EF4-FFF2-40B4-BE49-F238E27FC236}">
                <a16:creationId xmlns:a16="http://schemas.microsoft.com/office/drawing/2014/main" id="{D2F082ED-1A26-4336-BB39-22DD53D118A5}"/>
              </a:ext>
            </a:extLst>
          </p:cNvPr>
          <p:cNvSpPr>
            <a:spLocks noGrp="1"/>
          </p:cNvSpPr>
          <p:nvPr>
            <p:ph type="body" sz="quarter" idx="13"/>
          </p:nvPr>
        </p:nvSpPr>
        <p:spPr>
          <a:xfrm>
            <a:off x="3059113" y="1887538"/>
            <a:ext cx="5761037" cy="26289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29F0B0C3-3D07-4C90-B4F5-C39F07B02130}"/>
              </a:ext>
            </a:extLst>
          </p:cNvPr>
          <p:cNvSpPr>
            <a:spLocks noGrp="1"/>
          </p:cNvSpPr>
          <p:nvPr>
            <p:ph type="body" sz="quarter" idx="14"/>
          </p:nvPr>
        </p:nvSpPr>
        <p:spPr>
          <a:xfrm>
            <a:off x="3059112" y="987426"/>
            <a:ext cx="5761036" cy="870174"/>
          </a:xfrm>
        </p:spPr>
        <p:txBody>
          <a:bodyPr/>
          <a:lstStyle>
            <a:lvl1pPr>
              <a:defRPr sz="1800">
                <a:solidFill>
                  <a:schemeClr val="bg2"/>
                </a:solidFill>
                <a:latin typeface="+mj-lt"/>
              </a:defRPr>
            </a:lvl1pPr>
            <a:lvl2pPr marL="0" indent="0">
              <a:buNone/>
              <a:defRPr lang="en-US" sz="1800" kern="1200" dirty="0" smtClean="0">
                <a:solidFill>
                  <a:schemeClr val="bg2"/>
                </a:solidFill>
                <a:latin typeface="+mj-lt"/>
                <a:ea typeface="+mn-ea"/>
                <a:cs typeface="+mn-cs"/>
              </a:defRPr>
            </a:lvl2pPr>
            <a:lvl3pPr marL="0" indent="0">
              <a:buNone/>
              <a:defRPr lang="en-US" sz="1800" kern="1200" dirty="0" smtClean="0">
                <a:solidFill>
                  <a:schemeClr val="bg2"/>
                </a:solidFill>
                <a:latin typeface="+mj-lt"/>
                <a:ea typeface="+mn-ea"/>
                <a:cs typeface="+mn-cs"/>
              </a:defRPr>
            </a:lvl3pPr>
            <a:lvl4pPr marL="0" indent="0">
              <a:buNone/>
              <a:defRPr lang="en-US" sz="1800" kern="1200" dirty="0" smtClean="0">
                <a:solidFill>
                  <a:schemeClr val="bg2"/>
                </a:solidFill>
                <a:latin typeface="+mj-lt"/>
                <a:ea typeface="+mn-ea"/>
                <a:cs typeface="+mn-cs"/>
              </a:defRPr>
            </a:lvl4pPr>
            <a:lvl5pPr marL="0" indent="0">
              <a:buNone/>
              <a:defRPr lang="en-GB" sz="1800" kern="1200" dirty="0">
                <a:solidFill>
                  <a:schemeClr val="bg2"/>
                </a:solidFill>
                <a:latin typeface="+mj-lt"/>
                <a:ea typeface="+mn-ea"/>
                <a:cs typeface="+mn-cs"/>
              </a:defRPr>
            </a:lvl5pPr>
          </a:lstStyle>
          <a:p>
            <a:pPr lvl="0"/>
            <a:r>
              <a:rPr lang="en-US" dirty="0"/>
              <a:t>Edit Master text styles</a:t>
            </a:r>
          </a:p>
          <a:p>
            <a:pPr lvl="1"/>
            <a:endParaRPr lang="en-GB" dirty="0"/>
          </a:p>
        </p:txBody>
      </p:sp>
      <p:sp>
        <p:nvSpPr>
          <p:cNvPr id="15" name="Title 14">
            <a:extLst>
              <a:ext uri="{FF2B5EF4-FFF2-40B4-BE49-F238E27FC236}">
                <a16:creationId xmlns:a16="http://schemas.microsoft.com/office/drawing/2014/main" id="{1D4E2274-D6A2-4CAE-AE8D-6B217B367F3E}"/>
              </a:ext>
            </a:extLst>
          </p:cNvPr>
          <p:cNvSpPr>
            <a:spLocks noGrp="1"/>
          </p:cNvSpPr>
          <p:nvPr>
            <p:ph type="title"/>
          </p:nvPr>
        </p:nvSpPr>
        <p:spPr/>
        <p:txBody>
          <a:bodyPr>
            <a:noAutofit/>
          </a:bodyPr>
          <a:lstStyle/>
          <a:p>
            <a:r>
              <a:rPr lang="en-US" dirty="0"/>
              <a:t>Click to edit Master title style</a:t>
            </a:r>
            <a:endParaRPr lang="en-GB" dirty="0"/>
          </a:p>
        </p:txBody>
      </p:sp>
      <p:sp>
        <p:nvSpPr>
          <p:cNvPr id="9" name="Text Placeholder 10">
            <a:extLst>
              <a:ext uri="{FF2B5EF4-FFF2-40B4-BE49-F238E27FC236}">
                <a16:creationId xmlns:a16="http://schemas.microsoft.com/office/drawing/2014/main" id="{6BA3E8E7-B088-4148-8CD2-C5E745560930}"/>
              </a:ext>
            </a:extLst>
          </p:cNvPr>
          <p:cNvSpPr>
            <a:spLocks noGrp="1"/>
          </p:cNvSpPr>
          <p:nvPr>
            <p:ph type="body" sz="quarter" idx="38"/>
          </p:nvPr>
        </p:nvSpPr>
        <p:spPr>
          <a:xfrm>
            <a:off x="323850" y="1926451"/>
            <a:ext cx="1786255" cy="2121674"/>
          </a:xfrm>
        </p:spPr>
        <p:txBody>
          <a:bodyPr>
            <a:noAutofit/>
          </a:bodyPr>
          <a:lstStyle>
            <a:lvl1pPr>
              <a:lnSpc>
                <a:spcPct val="100000"/>
              </a:lnSpc>
              <a:spcBef>
                <a:spcPts val="0"/>
              </a:spcBef>
              <a:defRPr sz="1200">
                <a:solidFill>
                  <a:srgbClr val="666666"/>
                </a:solidFill>
              </a:defRPr>
            </a:lvl1pPr>
            <a:lvl2pPr>
              <a:defRPr/>
            </a:lvl2pPr>
            <a:lvl3pPr marL="685800" indent="0">
              <a:buNone/>
              <a:defRPr/>
            </a:lvl3pPr>
          </a:lstStyle>
          <a:p>
            <a:pPr lvl="0"/>
            <a:r>
              <a:rPr lang="en-US" dirty="0"/>
              <a:t>Edit Master text styles</a:t>
            </a:r>
          </a:p>
        </p:txBody>
      </p:sp>
      <p:sp>
        <p:nvSpPr>
          <p:cNvPr id="2" name="TextBox 1"/>
          <p:cNvSpPr txBox="1"/>
          <p:nvPr userDrawn="1"/>
        </p:nvSpPr>
        <p:spPr>
          <a:xfrm>
            <a:off x="586740" y="4427220"/>
            <a:ext cx="1688158" cy="289560"/>
          </a:xfrm>
          <a:prstGeom prst="rect">
            <a:avLst/>
          </a:prstGeom>
          <a:noFill/>
        </p:spPr>
        <p:txBody>
          <a:bodyPr wrap="square" lIns="72000" tIns="72000" rIns="72000" bIns="72000" rtlCol="0" anchor="ctr">
            <a:noAutofit/>
          </a:bodyPr>
          <a:lstStyle/>
          <a:p>
            <a:pPr algn="r"/>
            <a:endParaRPr lang="en-GB" sz="1200" dirty="0">
              <a:solidFill>
                <a:schemeClr val="bg1"/>
              </a:solidFill>
            </a:endParaRPr>
          </a:p>
        </p:txBody>
      </p:sp>
    </p:spTree>
    <p:custDataLst>
      <p:tags r:id="rId1"/>
    </p:custDataLst>
    <p:extLst>
      <p:ext uri="{BB962C8B-B14F-4D97-AF65-F5344CB8AC3E}">
        <p14:creationId xmlns:p14="http://schemas.microsoft.com/office/powerpoint/2010/main" val="318620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RR Text 01 White backgroun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D2F082ED-1A26-4336-BB39-22DD53D118A5}"/>
              </a:ext>
            </a:extLst>
          </p:cNvPr>
          <p:cNvSpPr>
            <a:spLocks noGrp="1"/>
          </p:cNvSpPr>
          <p:nvPr>
            <p:ph type="body" sz="quarter" idx="13"/>
          </p:nvPr>
        </p:nvSpPr>
        <p:spPr>
          <a:xfrm>
            <a:off x="3059113" y="1887538"/>
            <a:ext cx="5761037" cy="26289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29F0B0C3-3D07-4C90-B4F5-C39F07B02130}"/>
              </a:ext>
            </a:extLst>
          </p:cNvPr>
          <p:cNvSpPr>
            <a:spLocks noGrp="1"/>
          </p:cNvSpPr>
          <p:nvPr>
            <p:ph type="body" sz="quarter" idx="14"/>
          </p:nvPr>
        </p:nvSpPr>
        <p:spPr>
          <a:xfrm>
            <a:off x="3059112" y="987426"/>
            <a:ext cx="5761036" cy="870174"/>
          </a:xfrm>
        </p:spPr>
        <p:txBody>
          <a:bodyPr/>
          <a:lstStyle>
            <a:lvl1pPr>
              <a:defRPr sz="1800">
                <a:solidFill>
                  <a:schemeClr val="bg2"/>
                </a:solidFill>
                <a:latin typeface="+mj-lt"/>
              </a:defRPr>
            </a:lvl1pPr>
            <a:lvl2pPr marL="0" indent="0">
              <a:buNone/>
              <a:defRPr lang="en-US" sz="1800" kern="1200" dirty="0" smtClean="0">
                <a:solidFill>
                  <a:schemeClr val="bg2"/>
                </a:solidFill>
                <a:latin typeface="+mj-lt"/>
                <a:ea typeface="+mn-ea"/>
                <a:cs typeface="+mn-cs"/>
              </a:defRPr>
            </a:lvl2pPr>
            <a:lvl3pPr marL="0" indent="0">
              <a:buNone/>
              <a:defRPr lang="en-US" sz="1800" kern="1200" dirty="0" smtClean="0">
                <a:solidFill>
                  <a:schemeClr val="bg2"/>
                </a:solidFill>
                <a:latin typeface="+mj-lt"/>
                <a:ea typeface="+mn-ea"/>
                <a:cs typeface="+mn-cs"/>
              </a:defRPr>
            </a:lvl3pPr>
            <a:lvl4pPr marL="0" indent="0">
              <a:buNone/>
              <a:defRPr lang="en-US" sz="1800" kern="1200" dirty="0" smtClean="0">
                <a:solidFill>
                  <a:schemeClr val="bg2"/>
                </a:solidFill>
                <a:latin typeface="+mj-lt"/>
                <a:ea typeface="+mn-ea"/>
                <a:cs typeface="+mn-cs"/>
              </a:defRPr>
            </a:lvl4pPr>
            <a:lvl5pPr marL="0" indent="0">
              <a:buNone/>
              <a:defRPr lang="en-GB" sz="1800" kern="1200" dirty="0">
                <a:solidFill>
                  <a:schemeClr val="bg2"/>
                </a:solidFill>
                <a:latin typeface="+mj-lt"/>
                <a:ea typeface="+mn-ea"/>
                <a:cs typeface="+mn-cs"/>
              </a:defRPr>
            </a:lvl5pPr>
          </a:lstStyle>
          <a:p>
            <a:pPr lvl="0"/>
            <a:r>
              <a:rPr lang="en-US" dirty="0"/>
              <a:t>Edit Master text styles</a:t>
            </a:r>
          </a:p>
          <a:p>
            <a:pPr lvl="1"/>
            <a:endParaRPr lang="en-GB" dirty="0"/>
          </a:p>
        </p:txBody>
      </p:sp>
      <p:sp>
        <p:nvSpPr>
          <p:cNvPr id="15" name="Title 14">
            <a:extLst>
              <a:ext uri="{FF2B5EF4-FFF2-40B4-BE49-F238E27FC236}">
                <a16:creationId xmlns:a16="http://schemas.microsoft.com/office/drawing/2014/main" id="{1D4E2274-D6A2-4CAE-AE8D-6B217B367F3E}"/>
              </a:ext>
            </a:extLst>
          </p:cNvPr>
          <p:cNvSpPr>
            <a:spLocks noGrp="1"/>
          </p:cNvSpPr>
          <p:nvPr>
            <p:ph type="title"/>
          </p:nvPr>
        </p:nvSpPr>
        <p:spPr/>
        <p:txBody>
          <a:bodyPr>
            <a:noAutofit/>
          </a:bodyPr>
          <a:lstStyle/>
          <a:p>
            <a:r>
              <a:rPr lang="en-US" dirty="0"/>
              <a:t>Click to edit Master title style</a:t>
            </a:r>
            <a:endParaRPr lang="en-GB" dirty="0"/>
          </a:p>
        </p:txBody>
      </p:sp>
      <p:sp>
        <p:nvSpPr>
          <p:cNvPr id="9" name="Text Placeholder 10">
            <a:extLst>
              <a:ext uri="{FF2B5EF4-FFF2-40B4-BE49-F238E27FC236}">
                <a16:creationId xmlns:a16="http://schemas.microsoft.com/office/drawing/2014/main" id="{6BA3E8E7-B088-4148-8CD2-C5E745560930}"/>
              </a:ext>
            </a:extLst>
          </p:cNvPr>
          <p:cNvSpPr>
            <a:spLocks noGrp="1"/>
          </p:cNvSpPr>
          <p:nvPr>
            <p:ph type="body" sz="quarter" idx="38"/>
          </p:nvPr>
        </p:nvSpPr>
        <p:spPr>
          <a:xfrm>
            <a:off x="323850" y="1926451"/>
            <a:ext cx="1786255" cy="2121674"/>
          </a:xfrm>
        </p:spPr>
        <p:txBody>
          <a:bodyPr>
            <a:noAutofit/>
          </a:bodyPr>
          <a:lstStyle>
            <a:lvl1pPr>
              <a:lnSpc>
                <a:spcPct val="100000"/>
              </a:lnSpc>
              <a:spcBef>
                <a:spcPts val="0"/>
              </a:spcBef>
              <a:defRPr sz="1200">
                <a:solidFill>
                  <a:srgbClr val="666666"/>
                </a:solidFill>
              </a:defRPr>
            </a:lvl1pPr>
            <a:lvl2pPr>
              <a:defRPr/>
            </a:lvl2pPr>
            <a:lvl3pPr marL="685800" indent="0">
              <a:buNone/>
              <a:defRPr/>
            </a:lvl3pPr>
          </a:lstStyle>
          <a:p>
            <a:pPr lvl="0"/>
            <a:r>
              <a:rPr lang="en-US" dirty="0"/>
              <a:t>Edit Master text styles</a:t>
            </a:r>
          </a:p>
        </p:txBody>
      </p:sp>
      <p:sp>
        <p:nvSpPr>
          <p:cNvPr id="2" name="TextBox 1"/>
          <p:cNvSpPr txBox="1"/>
          <p:nvPr userDrawn="1"/>
        </p:nvSpPr>
        <p:spPr>
          <a:xfrm>
            <a:off x="586740" y="4427220"/>
            <a:ext cx="1688158" cy="289560"/>
          </a:xfrm>
          <a:prstGeom prst="rect">
            <a:avLst/>
          </a:prstGeom>
          <a:noFill/>
        </p:spPr>
        <p:txBody>
          <a:bodyPr wrap="square" lIns="72000" tIns="72000" rIns="72000" bIns="72000" rtlCol="0" anchor="ctr">
            <a:noAutofit/>
          </a:bodyPr>
          <a:lstStyle/>
          <a:p>
            <a:pPr algn="r"/>
            <a:endParaRPr lang="en-GB" sz="1200" dirty="0">
              <a:solidFill>
                <a:schemeClr val="bg1"/>
              </a:solidFill>
            </a:endParaRPr>
          </a:p>
        </p:txBody>
      </p:sp>
    </p:spTree>
    <p:custDataLst>
      <p:tags r:id="rId1"/>
    </p:custDataLst>
    <p:extLst>
      <p:ext uri="{BB962C8B-B14F-4D97-AF65-F5344CB8AC3E}">
        <p14:creationId xmlns:p14="http://schemas.microsoft.com/office/powerpoint/2010/main" val="4004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RR Text 02 - Two Column">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5724E445-6A67-4007-86BC-6C379257D303}"/>
              </a:ext>
            </a:extLst>
          </p:cNvPr>
          <p:cNvSpPr>
            <a:spLocks noGrp="1"/>
          </p:cNvSpPr>
          <p:nvPr>
            <p:ph type="body" sz="quarter" idx="38"/>
          </p:nvPr>
        </p:nvSpPr>
        <p:spPr>
          <a:xfrm>
            <a:off x="323850" y="1926450"/>
            <a:ext cx="1786255" cy="2128024"/>
          </a:xfrm>
        </p:spPr>
        <p:txBody>
          <a:bodyPr>
            <a:normAutofit/>
          </a:bodyPr>
          <a:lstStyle>
            <a:lvl1pPr>
              <a:defRPr sz="1200">
                <a:solidFill>
                  <a:srgbClr val="666666"/>
                </a:solidFill>
              </a:defRPr>
            </a:lvl1pPr>
            <a:lvl3pPr marL="685800" indent="0">
              <a:buNone/>
              <a:defRPr/>
            </a:lvl3pPr>
          </a:lstStyle>
          <a:p>
            <a:pPr lvl="0"/>
            <a:r>
              <a:rPr lang="en-US" dirty="0"/>
              <a:t>Edit Master text styles</a:t>
            </a:r>
          </a:p>
        </p:txBody>
      </p:sp>
      <p:sp>
        <p:nvSpPr>
          <p:cNvPr id="6" name="Rectangle 5">
            <a:extLst>
              <a:ext uri="{FF2B5EF4-FFF2-40B4-BE49-F238E27FC236}">
                <a16:creationId xmlns:a16="http://schemas.microsoft.com/office/drawing/2014/main" id="{749B4712-6BA9-4A65-9EF8-71349E0E1194}"/>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3D80E7-0F4C-44CE-9849-C331B5D5E471}"/>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3D505B12-0C31-4F36-90F2-9DBC23AEED30}"/>
              </a:ext>
            </a:extLst>
          </p:cNvPr>
          <p:cNvSpPr>
            <a:spLocks noGrp="1"/>
          </p:cNvSpPr>
          <p:nvPr>
            <p:ph sz="quarter" idx="12"/>
          </p:nvPr>
        </p:nvSpPr>
        <p:spPr>
          <a:xfrm>
            <a:off x="3059113" y="987425"/>
            <a:ext cx="5761037" cy="3529013"/>
          </a:xfrm>
        </p:spPr>
        <p:txBody>
          <a:bodyPr numCol="2" spcCol="241200"/>
          <a:lstStyle>
            <a:lvl1pPr>
              <a:defRPr sz="1000"/>
            </a:lvl1pPr>
            <a:lvl2pPr>
              <a:defRPr sz="1000"/>
            </a:lvl2pPr>
            <a:lvl3pPr>
              <a:defRPr sz="1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32003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mber Box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61FF8624-0198-4C05-9FFB-C7832BFC84C5}"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7" name="Text Placeholder 4">
            <a:extLst>
              <a:ext uri="{FF2B5EF4-FFF2-40B4-BE49-F238E27FC236}">
                <a16:creationId xmlns:a16="http://schemas.microsoft.com/office/drawing/2014/main" id="{1F7C4262-B1E2-4390-9CC0-DC843CB2B1D6}"/>
              </a:ext>
            </a:extLst>
          </p:cNvPr>
          <p:cNvSpPr>
            <a:spLocks noGrp="1"/>
          </p:cNvSpPr>
          <p:nvPr>
            <p:ph type="body" sz="quarter" idx="37" hasCustomPrompt="1"/>
          </p:nvPr>
        </p:nvSpPr>
        <p:spPr>
          <a:xfrm>
            <a:off x="2742242" y="987425"/>
            <a:ext cx="3006000" cy="1134000"/>
          </a:xfrm>
          <a:prstGeom prst="roundRect">
            <a:avLst>
              <a:gd name="adj" fmla="val 4279"/>
            </a:avLst>
          </a:prstGeom>
          <a:solidFill>
            <a:schemeClr val="tx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8" name="Text Placeholder 4">
            <a:extLst>
              <a:ext uri="{FF2B5EF4-FFF2-40B4-BE49-F238E27FC236}">
                <a16:creationId xmlns:a16="http://schemas.microsoft.com/office/drawing/2014/main" id="{97151D7D-50CC-418E-B796-D51754FA7F19}"/>
              </a:ext>
            </a:extLst>
          </p:cNvPr>
          <p:cNvSpPr>
            <a:spLocks noGrp="1"/>
          </p:cNvSpPr>
          <p:nvPr>
            <p:ph type="body" sz="quarter" idx="38" hasCustomPrompt="1"/>
          </p:nvPr>
        </p:nvSpPr>
        <p:spPr>
          <a:xfrm>
            <a:off x="5814000" y="987425"/>
            <a:ext cx="3006000" cy="1134000"/>
          </a:xfrm>
          <a:prstGeom prst="roundRect">
            <a:avLst>
              <a:gd name="adj" fmla="val 4279"/>
            </a:avLst>
          </a:prstGeom>
          <a:solidFill>
            <a:schemeClr val="tx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0" name="Text Placeholder 4">
            <a:extLst>
              <a:ext uri="{FF2B5EF4-FFF2-40B4-BE49-F238E27FC236}">
                <a16:creationId xmlns:a16="http://schemas.microsoft.com/office/drawing/2014/main" id="{0AE63891-8074-4D46-A9D4-BFF017A3AF67}"/>
              </a:ext>
            </a:extLst>
          </p:cNvPr>
          <p:cNvSpPr>
            <a:spLocks noGrp="1"/>
          </p:cNvSpPr>
          <p:nvPr>
            <p:ph type="body" sz="quarter" idx="39" hasCustomPrompt="1"/>
          </p:nvPr>
        </p:nvSpPr>
        <p:spPr>
          <a:xfrm>
            <a:off x="2742242" y="2176145"/>
            <a:ext cx="3006000" cy="1134000"/>
          </a:xfrm>
          <a:prstGeom prst="roundRect">
            <a:avLst>
              <a:gd name="adj" fmla="val 4279"/>
            </a:avLst>
          </a:prstGeom>
          <a:solidFill>
            <a:schemeClr val="bg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1" name="Text Placeholder 4">
            <a:extLst>
              <a:ext uri="{FF2B5EF4-FFF2-40B4-BE49-F238E27FC236}">
                <a16:creationId xmlns:a16="http://schemas.microsoft.com/office/drawing/2014/main" id="{71D4C929-2539-4CB6-8559-FC2C66274FB9}"/>
              </a:ext>
            </a:extLst>
          </p:cNvPr>
          <p:cNvSpPr>
            <a:spLocks noGrp="1"/>
          </p:cNvSpPr>
          <p:nvPr>
            <p:ph type="body" sz="quarter" idx="40" hasCustomPrompt="1"/>
          </p:nvPr>
        </p:nvSpPr>
        <p:spPr>
          <a:xfrm>
            <a:off x="5814150" y="2176145"/>
            <a:ext cx="3006000" cy="1134000"/>
          </a:xfrm>
          <a:prstGeom prst="roundRect">
            <a:avLst>
              <a:gd name="adj" fmla="val 4279"/>
            </a:avLst>
          </a:prstGeom>
          <a:solidFill>
            <a:schemeClr val="bg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2" name="Text Placeholder 4">
            <a:extLst>
              <a:ext uri="{FF2B5EF4-FFF2-40B4-BE49-F238E27FC236}">
                <a16:creationId xmlns:a16="http://schemas.microsoft.com/office/drawing/2014/main" id="{61BC6352-7F9D-4A54-AD55-F7814310EA25}"/>
              </a:ext>
            </a:extLst>
          </p:cNvPr>
          <p:cNvSpPr>
            <a:spLocks noGrp="1"/>
          </p:cNvSpPr>
          <p:nvPr>
            <p:ph type="body" sz="quarter" idx="41" hasCustomPrompt="1"/>
          </p:nvPr>
        </p:nvSpPr>
        <p:spPr>
          <a:xfrm>
            <a:off x="2742242" y="3364865"/>
            <a:ext cx="3006000"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3" name="Text Placeholder 4">
            <a:extLst>
              <a:ext uri="{FF2B5EF4-FFF2-40B4-BE49-F238E27FC236}">
                <a16:creationId xmlns:a16="http://schemas.microsoft.com/office/drawing/2014/main" id="{CFB911FA-14AD-4D97-88E2-66F2A46DC9C0}"/>
              </a:ext>
            </a:extLst>
          </p:cNvPr>
          <p:cNvSpPr>
            <a:spLocks noGrp="1"/>
          </p:cNvSpPr>
          <p:nvPr>
            <p:ph type="body" sz="quarter" idx="42" hasCustomPrompt="1"/>
          </p:nvPr>
        </p:nvSpPr>
        <p:spPr>
          <a:xfrm>
            <a:off x="5814150" y="3364865"/>
            <a:ext cx="3006000"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4" name="Text Placeholder 13">
            <a:extLst>
              <a:ext uri="{FF2B5EF4-FFF2-40B4-BE49-F238E27FC236}">
                <a16:creationId xmlns:a16="http://schemas.microsoft.com/office/drawing/2014/main" id="{E5AB56C8-B62B-40FE-A364-F1C128A65C6E}"/>
              </a:ext>
            </a:extLst>
          </p:cNvPr>
          <p:cNvSpPr>
            <a:spLocks noGrp="1"/>
          </p:cNvSpPr>
          <p:nvPr>
            <p:ph type="body" sz="quarter" idx="43" hasCustomPrompt="1"/>
          </p:nvPr>
        </p:nvSpPr>
        <p:spPr>
          <a:xfrm>
            <a:off x="2905200" y="15696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5" name="Text Placeholder 13">
            <a:extLst>
              <a:ext uri="{FF2B5EF4-FFF2-40B4-BE49-F238E27FC236}">
                <a16:creationId xmlns:a16="http://schemas.microsoft.com/office/drawing/2014/main" id="{93E1B131-4F77-45CF-A50C-F61E8F159ADB}"/>
              </a:ext>
            </a:extLst>
          </p:cNvPr>
          <p:cNvSpPr>
            <a:spLocks noGrp="1"/>
          </p:cNvSpPr>
          <p:nvPr>
            <p:ph type="body" sz="quarter" idx="44" hasCustomPrompt="1"/>
          </p:nvPr>
        </p:nvSpPr>
        <p:spPr>
          <a:xfrm>
            <a:off x="3499200" y="15696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16" name="Text Placeholder 13">
            <a:extLst>
              <a:ext uri="{FF2B5EF4-FFF2-40B4-BE49-F238E27FC236}">
                <a16:creationId xmlns:a16="http://schemas.microsoft.com/office/drawing/2014/main" id="{03A3F461-46BA-46D7-BB45-45025DA17608}"/>
              </a:ext>
            </a:extLst>
          </p:cNvPr>
          <p:cNvSpPr>
            <a:spLocks noGrp="1"/>
          </p:cNvSpPr>
          <p:nvPr>
            <p:ph type="body" sz="quarter" idx="45" hasCustomPrompt="1"/>
          </p:nvPr>
        </p:nvSpPr>
        <p:spPr>
          <a:xfrm>
            <a:off x="5983200" y="15696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7" name="Text Placeholder 13">
            <a:extLst>
              <a:ext uri="{FF2B5EF4-FFF2-40B4-BE49-F238E27FC236}">
                <a16:creationId xmlns:a16="http://schemas.microsoft.com/office/drawing/2014/main" id="{6DB0C383-756A-4825-96DB-39AE0E77F024}"/>
              </a:ext>
            </a:extLst>
          </p:cNvPr>
          <p:cNvSpPr>
            <a:spLocks noGrp="1"/>
          </p:cNvSpPr>
          <p:nvPr>
            <p:ph type="body" sz="quarter" idx="46" hasCustomPrompt="1"/>
          </p:nvPr>
        </p:nvSpPr>
        <p:spPr>
          <a:xfrm>
            <a:off x="6591600" y="15696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18" name="Text Placeholder 13">
            <a:extLst>
              <a:ext uri="{FF2B5EF4-FFF2-40B4-BE49-F238E27FC236}">
                <a16:creationId xmlns:a16="http://schemas.microsoft.com/office/drawing/2014/main" id="{60E3DA9D-D865-4EFD-BA9A-5F95E8FE142F}"/>
              </a:ext>
            </a:extLst>
          </p:cNvPr>
          <p:cNvSpPr>
            <a:spLocks noGrp="1"/>
          </p:cNvSpPr>
          <p:nvPr>
            <p:ph type="body" sz="quarter" idx="47" hasCustomPrompt="1"/>
          </p:nvPr>
        </p:nvSpPr>
        <p:spPr>
          <a:xfrm>
            <a:off x="5983200" y="27648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9" name="Text Placeholder 13">
            <a:extLst>
              <a:ext uri="{FF2B5EF4-FFF2-40B4-BE49-F238E27FC236}">
                <a16:creationId xmlns:a16="http://schemas.microsoft.com/office/drawing/2014/main" id="{2EB4725C-D96C-4AC9-9835-E902E26EC2B6}"/>
              </a:ext>
            </a:extLst>
          </p:cNvPr>
          <p:cNvSpPr>
            <a:spLocks noGrp="1"/>
          </p:cNvSpPr>
          <p:nvPr>
            <p:ph type="body" sz="quarter" idx="48" hasCustomPrompt="1"/>
          </p:nvPr>
        </p:nvSpPr>
        <p:spPr>
          <a:xfrm>
            <a:off x="6591600" y="27648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0" name="Text Placeholder 13">
            <a:extLst>
              <a:ext uri="{FF2B5EF4-FFF2-40B4-BE49-F238E27FC236}">
                <a16:creationId xmlns:a16="http://schemas.microsoft.com/office/drawing/2014/main" id="{7568C7F1-EC35-498A-8EB0-646BA8BC1226}"/>
              </a:ext>
            </a:extLst>
          </p:cNvPr>
          <p:cNvSpPr>
            <a:spLocks noGrp="1"/>
          </p:cNvSpPr>
          <p:nvPr>
            <p:ph type="body" sz="quarter" idx="49" hasCustomPrompt="1"/>
          </p:nvPr>
        </p:nvSpPr>
        <p:spPr>
          <a:xfrm>
            <a:off x="2905200" y="27648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1" name="Text Placeholder 13">
            <a:extLst>
              <a:ext uri="{FF2B5EF4-FFF2-40B4-BE49-F238E27FC236}">
                <a16:creationId xmlns:a16="http://schemas.microsoft.com/office/drawing/2014/main" id="{0B48BA38-004F-4E92-B849-96ACB322FC03}"/>
              </a:ext>
            </a:extLst>
          </p:cNvPr>
          <p:cNvSpPr>
            <a:spLocks noGrp="1"/>
          </p:cNvSpPr>
          <p:nvPr>
            <p:ph type="body" sz="quarter" idx="50" hasCustomPrompt="1"/>
          </p:nvPr>
        </p:nvSpPr>
        <p:spPr>
          <a:xfrm>
            <a:off x="3499200" y="27648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2" name="Text Placeholder 13">
            <a:extLst>
              <a:ext uri="{FF2B5EF4-FFF2-40B4-BE49-F238E27FC236}">
                <a16:creationId xmlns:a16="http://schemas.microsoft.com/office/drawing/2014/main" id="{A35F4A29-365E-4722-B58C-7EF681A55472}"/>
              </a:ext>
            </a:extLst>
          </p:cNvPr>
          <p:cNvSpPr>
            <a:spLocks noGrp="1"/>
          </p:cNvSpPr>
          <p:nvPr>
            <p:ph type="body" sz="quarter" idx="51" hasCustomPrompt="1"/>
          </p:nvPr>
        </p:nvSpPr>
        <p:spPr>
          <a:xfrm>
            <a:off x="2905200" y="39564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3" name="Text Placeholder 13">
            <a:extLst>
              <a:ext uri="{FF2B5EF4-FFF2-40B4-BE49-F238E27FC236}">
                <a16:creationId xmlns:a16="http://schemas.microsoft.com/office/drawing/2014/main" id="{2C3F33B7-2E5B-4B6D-B214-C92650DCC4B5}"/>
              </a:ext>
            </a:extLst>
          </p:cNvPr>
          <p:cNvSpPr>
            <a:spLocks noGrp="1"/>
          </p:cNvSpPr>
          <p:nvPr>
            <p:ph type="body" sz="quarter" idx="52" hasCustomPrompt="1"/>
          </p:nvPr>
        </p:nvSpPr>
        <p:spPr>
          <a:xfrm>
            <a:off x="3499200" y="39564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4" name="Text Placeholder 13">
            <a:extLst>
              <a:ext uri="{FF2B5EF4-FFF2-40B4-BE49-F238E27FC236}">
                <a16:creationId xmlns:a16="http://schemas.microsoft.com/office/drawing/2014/main" id="{B8A8C08C-4631-444D-AE30-8783BEC3F653}"/>
              </a:ext>
            </a:extLst>
          </p:cNvPr>
          <p:cNvSpPr>
            <a:spLocks noGrp="1"/>
          </p:cNvSpPr>
          <p:nvPr>
            <p:ph type="body" sz="quarter" idx="53" hasCustomPrompt="1"/>
          </p:nvPr>
        </p:nvSpPr>
        <p:spPr>
          <a:xfrm>
            <a:off x="5983200" y="3956400"/>
            <a:ext cx="586800" cy="4824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5" name="Text Placeholder 13">
            <a:extLst>
              <a:ext uri="{FF2B5EF4-FFF2-40B4-BE49-F238E27FC236}">
                <a16:creationId xmlns:a16="http://schemas.microsoft.com/office/drawing/2014/main" id="{820DB816-3EF9-4363-A2B8-60A205764175}"/>
              </a:ext>
            </a:extLst>
          </p:cNvPr>
          <p:cNvSpPr>
            <a:spLocks noGrp="1"/>
          </p:cNvSpPr>
          <p:nvPr>
            <p:ph type="body" sz="quarter" idx="54" hasCustomPrompt="1"/>
          </p:nvPr>
        </p:nvSpPr>
        <p:spPr>
          <a:xfrm>
            <a:off x="6591600" y="39564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7" name="Text Placeholder 13">
            <a:extLst>
              <a:ext uri="{FF2B5EF4-FFF2-40B4-BE49-F238E27FC236}">
                <a16:creationId xmlns:a16="http://schemas.microsoft.com/office/drawing/2014/main" id="{FD5CF3FE-2B86-4030-A78C-A64903B282C1}"/>
              </a:ext>
            </a:extLst>
          </p:cNvPr>
          <p:cNvSpPr>
            <a:spLocks noGrp="1"/>
          </p:cNvSpPr>
          <p:nvPr>
            <p:ph type="body" sz="quarter" idx="56" hasCustomPrompt="1"/>
          </p:nvPr>
        </p:nvSpPr>
        <p:spPr>
          <a:xfrm>
            <a:off x="8463600" y="39888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29" name="Text Placeholder 28">
            <a:extLst>
              <a:ext uri="{FF2B5EF4-FFF2-40B4-BE49-F238E27FC236}">
                <a16:creationId xmlns:a16="http://schemas.microsoft.com/office/drawing/2014/main" id="{41963590-F49A-4823-9FEB-EC5B6E128067}"/>
              </a:ext>
            </a:extLst>
          </p:cNvPr>
          <p:cNvSpPr>
            <a:spLocks noGrp="1"/>
          </p:cNvSpPr>
          <p:nvPr>
            <p:ph type="body" sz="quarter" idx="57" hasCustomPrompt="1"/>
          </p:nvPr>
        </p:nvSpPr>
        <p:spPr>
          <a:xfrm>
            <a:off x="7390800" y="39564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0" name="Text Placeholder 13">
            <a:extLst>
              <a:ext uri="{FF2B5EF4-FFF2-40B4-BE49-F238E27FC236}">
                <a16:creationId xmlns:a16="http://schemas.microsoft.com/office/drawing/2014/main" id="{AD8F6A02-DD58-48B5-8D82-EA0E3BBC4A72}"/>
              </a:ext>
            </a:extLst>
          </p:cNvPr>
          <p:cNvSpPr>
            <a:spLocks noGrp="1"/>
          </p:cNvSpPr>
          <p:nvPr>
            <p:ph type="body" sz="quarter" idx="58" hasCustomPrompt="1"/>
          </p:nvPr>
        </p:nvSpPr>
        <p:spPr>
          <a:xfrm>
            <a:off x="8463600" y="28656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31" name="Text Placeholder 28">
            <a:extLst>
              <a:ext uri="{FF2B5EF4-FFF2-40B4-BE49-F238E27FC236}">
                <a16:creationId xmlns:a16="http://schemas.microsoft.com/office/drawing/2014/main" id="{7BC33900-880E-4252-9C64-2777488A3364}"/>
              </a:ext>
            </a:extLst>
          </p:cNvPr>
          <p:cNvSpPr>
            <a:spLocks noGrp="1"/>
          </p:cNvSpPr>
          <p:nvPr>
            <p:ph type="body" sz="quarter" idx="59" hasCustomPrompt="1"/>
          </p:nvPr>
        </p:nvSpPr>
        <p:spPr>
          <a:xfrm>
            <a:off x="7390800" y="27648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2" name="Text Placeholder 13">
            <a:extLst>
              <a:ext uri="{FF2B5EF4-FFF2-40B4-BE49-F238E27FC236}">
                <a16:creationId xmlns:a16="http://schemas.microsoft.com/office/drawing/2014/main" id="{FF6C5DA4-D272-41AC-972C-108F6AECF03C}"/>
              </a:ext>
            </a:extLst>
          </p:cNvPr>
          <p:cNvSpPr>
            <a:spLocks noGrp="1"/>
          </p:cNvSpPr>
          <p:nvPr>
            <p:ph type="body" sz="quarter" idx="60" hasCustomPrompt="1"/>
          </p:nvPr>
        </p:nvSpPr>
        <p:spPr>
          <a:xfrm>
            <a:off x="8463600" y="16560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33" name="Text Placeholder 28">
            <a:extLst>
              <a:ext uri="{FF2B5EF4-FFF2-40B4-BE49-F238E27FC236}">
                <a16:creationId xmlns:a16="http://schemas.microsoft.com/office/drawing/2014/main" id="{C4BDB211-379A-466D-9566-314967B29C95}"/>
              </a:ext>
            </a:extLst>
          </p:cNvPr>
          <p:cNvSpPr>
            <a:spLocks noGrp="1"/>
          </p:cNvSpPr>
          <p:nvPr>
            <p:ph type="body" sz="quarter" idx="61" hasCustomPrompt="1"/>
          </p:nvPr>
        </p:nvSpPr>
        <p:spPr>
          <a:xfrm>
            <a:off x="7390800" y="15552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4" name="Text Placeholder 11">
            <a:extLst>
              <a:ext uri="{FF2B5EF4-FFF2-40B4-BE49-F238E27FC236}">
                <a16:creationId xmlns:a16="http://schemas.microsoft.com/office/drawing/2014/main" id="{57F86536-0705-4118-9182-664D0D31550F}"/>
              </a:ext>
            </a:extLst>
          </p:cNvPr>
          <p:cNvSpPr>
            <a:spLocks noGrp="1"/>
          </p:cNvSpPr>
          <p:nvPr>
            <p:ph type="body" sz="quarter" idx="6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38809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782E6009-8854-4981-851D-60E388039CEC}"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58" name="Text Placeholder 4">
            <a:extLst>
              <a:ext uri="{FF2B5EF4-FFF2-40B4-BE49-F238E27FC236}">
                <a16:creationId xmlns:a16="http://schemas.microsoft.com/office/drawing/2014/main" id="{75A85287-135B-486B-86D4-C63323517DFE}"/>
              </a:ext>
            </a:extLst>
          </p:cNvPr>
          <p:cNvSpPr>
            <a:spLocks noGrp="1"/>
          </p:cNvSpPr>
          <p:nvPr>
            <p:ph type="body" sz="quarter" idx="48" hasCustomPrompt="1"/>
          </p:nvPr>
        </p:nvSpPr>
        <p:spPr>
          <a:xfrm>
            <a:off x="2735263" y="793048"/>
            <a:ext cx="5932871" cy="374838"/>
          </a:xfrm>
          <a:prstGeom prst="roundRect">
            <a:avLst>
              <a:gd name="adj" fmla="val 11563"/>
            </a:avLst>
          </a:prstGeom>
          <a:solidFill>
            <a:srgbClr val="666666"/>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59" name="Text Placeholder 4">
            <a:extLst>
              <a:ext uri="{FF2B5EF4-FFF2-40B4-BE49-F238E27FC236}">
                <a16:creationId xmlns:a16="http://schemas.microsoft.com/office/drawing/2014/main" id="{1CB650E3-832B-48D1-B8B8-5D4E56D719BA}"/>
              </a:ext>
            </a:extLst>
          </p:cNvPr>
          <p:cNvSpPr>
            <a:spLocks noGrp="1"/>
          </p:cNvSpPr>
          <p:nvPr>
            <p:ph type="body" sz="quarter" idx="37" hasCustomPrompt="1"/>
          </p:nvPr>
        </p:nvSpPr>
        <p:spPr>
          <a:xfrm>
            <a:off x="2735262" y="1793369"/>
            <a:ext cx="1447200" cy="1101579"/>
          </a:xfrm>
          <a:prstGeom prst="roundRect">
            <a:avLst>
              <a:gd name="adj" fmla="val 4429"/>
            </a:avLst>
          </a:prstGeom>
          <a:solidFill>
            <a:schemeClr val="bg2">
              <a:lumMod val="60000"/>
              <a:lumOff val="40000"/>
            </a:schemeClr>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0" name="Text Placeholder 19">
            <a:extLst>
              <a:ext uri="{FF2B5EF4-FFF2-40B4-BE49-F238E27FC236}">
                <a16:creationId xmlns:a16="http://schemas.microsoft.com/office/drawing/2014/main" id="{0FC6D592-E436-4BAE-872B-CDE3F921DE9D}"/>
              </a:ext>
            </a:extLst>
          </p:cNvPr>
          <p:cNvSpPr>
            <a:spLocks noGrp="1"/>
          </p:cNvSpPr>
          <p:nvPr>
            <p:ph type="body" sz="quarter" idx="63"/>
          </p:nvPr>
        </p:nvSpPr>
        <p:spPr>
          <a:xfrm>
            <a:off x="2862832"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1" name="Text Placeholder 4">
            <a:extLst>
              <a:ext uri="{FF2B5EF4-FFF2-40B4-BE49-F238E27FC236}">
                <a16:creationId xmlns:a16="http://schemas.microsoft.com/office/drawing/2014/main" id="{85C6D04F-F4B6-4491-AF54-B8E79377571E}"/>
              </a:ext>
            </a:extLst>
          </p:cNvPr>
          <p:cNvSpPr>
            <a:spLocks noGrp="1"/>
          </p:cNvSpPr>
          <p:nvPr>
            <p:ph type="body" sz="quarter" idx="53" hasCustomPrompt="1"/>
          </p:nvPr>
        </p:nvSpPr>
        <p:spPr>
          <a:xfrm>
            <a:off x="4230486" y="1793369"/>
            <a:ext cx="1447200" cy="1101579"/>
          </a:xfrm>
          <a:prstGeom prst="roundRect">
            <a:avLst>
              <a:gd name="adj" fmla="val 4429"/>
            </a:avLst>
          </a:prstGeom>
          <a:solidFill>
            <a:schemeClr val="bg2"/>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2" name="Text Placeholder 4">
            <a:extLst>
              <a:ext uri="{FF2B5EF4-FFF2-40B4-BE49-F238E27FC236}">
                <a16:creationId xmlns:a16="http://schemas.microsoft.com/office/drawing/2014/main" id="{F4338FBE-09E5-4D0B-917D-6947C2D25282}"/>
              </a:ext>
            </a:extLst>
          </p:cNvPr>
          <p:cNvSpPr>
            <a:spLocks noGrp="1"/>
          </p:cNvSpPr>
          <p:nvPr>
            <p:ph type="body" sz="quarter" idx="55" hasCustomPrompt="1"/>
          </p:nvPr>
        </p:nvSpPr>
        <p:spPr>
          <a:xfrm>
            <a:off x="5725710" y="1793369"/>
            <a:ext cx="1447200" cy="1101579"/>
          </a:xfrm>
          <a:prstGeom prst="roundRect">
            <a:avLst>
              <a:gd name="adj" fmla="val 5121"/>
            </a:avLst>
          </a:prstGeom>
          <a:solidFill>
            <a:schemeClr val="tx2"/>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3" name="Text Placeholder 4">
            <a:extLst>
              <a:ext uri="{FF2B5EF4-FFF2-40B4-BE49-F238E27FC236}">
                <a16:creationId xmlns:a16="http://schemas.microsoft.com/office/drawing/2014/main" id="{71C44EEB-F195-4E66-938F-E1BEA867F637}"/>
              </a:ext>
            </a:extLst>
          </p:cNvPr>
          <p:cNvSpPr>
            <a:spLocks noGrp="1"/>
          </p:cNvSpPr>
          <p:nvPr>
            <p:ph type="body" sz="quarter" idx="57" hasCustomPrompt="1"/>
          </p:nvPr>
        </p:nvSpPr>
        <p:spPr>
          <a:xfrm>
            <a:off x="7220934" y="1793369"/>
            <a:ext cx="1447200" cy="1101579"/>
          </a:xfrm>
          <a:prstGeom prst="roundRect">
            <a:avLst>
              <a:gd name="adj" fmla="val 4429"/>
            </a:avLst>
          </a:prstGeom>
          <a:solidFill>
            <a:schemeClr val="accent5"/>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4" name="Text Placeholder 19">
            <a:extLst>
              <a:ext uri="{FF2B5EF4-FFF2-40B4-BE49-F238E27FC236}">
                <a16:creationId xmlns:a16="http://schemas.microsoft.com/office/drawing/2014/main" id="{D76CFD0B-C3F4-4A72-9C00-260BB9F13492}"/>
              </a:ext>
            </a:extLst>
          </p:cNvPr>
          <p:cNvSpPr>
            <a:spLocks noGrp="1"/>
          </p:cNvSpPr>
          <p:nvPr>
            <p:ph type="body" sz="quarter" idx="60"/>
          </p:nvPr>
        </p:nvSpPr>
        <p:spPr>
          <a:xfrm>
            <a:off x="4366608"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5" name="Text Placeholder 19">
            <a:extLst>
              <a:ext uri="{FF2B5EF4-FFF2-40B4-BE49-F238E27FC236}">
                <a16:creationId xmlns:a16="http://schemas.microsoft.com/office/drawing/2014/main" id="{7CDF45B7-CD92-405F-A022-D2134DD260C8}"/>
              </a:ext>
            </a:extLst>
          </p:cNvPr>
          <p:cNvSpPr>
            <a:spLocks noGrp="1"/>
          </p:cNvSpPr>
          <p:nvPr>
            <p:ph type="body" sz="quarter" idx="61"/>
          </p:nvPr>
        </p:nvSpPr>
        <p:spPr>
          <a:xfrm>
            <a:off x="5861717"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6" name="Text Placeholder 19">
            <a:extLst>
              <a:ext uri="{FF2B5EF4-FFF2-40B4-BE49-F238E27FC236}">
                <a16:creationId xmlns:a16="http://schemas.microsoft.com/office/drawing/2014/main" id="{52239209-AA29-4A7E-AECF-CC2095FC3FE5}"/>
              </a:ext>
            </a:extLst>
          </p:cNvPr>
          <p:cNvSpPr>
            <a:spLocks noGrp="1"/>
          </p:cNvSpPr>
          <p:nvPr>
            <p:ph type="body" sz="quarter" idx="62"/>
          </p:nvPr>
        </p:nvSpPr>
        <p:spPr>
          <a:xfrm>
            <a:off x="7341060"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7" name="Text Placeholder 4">
            <a:extLst>
              <a:ext uri="{FF2B5EF4-FFF2-40B4-BE49-F238E27FC236}">
                <a16:creationId xmlns:a16="http://schemas.microsoft.com/office/drawing/2014/main" id="{7CB8A118-3F5B-4E57-838E-DA33C3E8F4C2}"/>
              </a:ext>
            </a:extLst>
          </p:cNvPr>
          <p:cNvSpPr>
            <a:spLocks noGrp="1"/>
          </p:cNvSpPr>
          <p:nvPr>
            <p:ph type="body" sz="quarter" idx="50" hasCustomPrompt="1"/>
          </p:nvPr>
        </p:nvSpPr>
        <p:spPr>
          <a:xfrm>
            <a:off x="5726863" y="4050078"/>
            <a:ext cx="2941200" cy="374838"/>
          </a:xfrm>
          <a:prstGeom prst="roundRect">
            <a:avLst>
              <a:gd name="adj" fmla="val 9530"/>
            </a:avLst>
          </a:prstGeom>
          <a:solidFill>
            <a:schemeClr val="bg2"/>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8" name="Text Placeholder 4">
            <a:extLst>
              <a:ext uri="{FF2B5EF4-FFF2-40B4-BE49-F238E27FC236}">
                <a16:creationId xmlns:a16="http://schemas.microsoft.com/office/drawing/2014/main" id="{9BD0518C-477E-40F2-845D-9984875E3AA5}"/>
              </a:ext>
            </a:extLst>
          </p:cNvPr>
          <p:cNvSpPr>
            <a:spLocks noGrp="1"/>
          </p:cNvSpPr>
          <p:nvPr>
            <p:ph type="body" sz="quarter" idx="52" hasCustomPrompt="1"/>
          </p:nvPr>
        </p:nvSpPr>
        <p:spPr>
          <a:xfrm>
            <a:off x="2735263" y="4050078"/>
            <a:ext cx="2941200" cy="374838"/>
          </a:xfrm>
          <a:prstGeom prst="roundRect">
            <a:avLst>
              <a:gd name="adj" fmla="val 9530"/>
            </a:avLst>
          </a:prstGeom>
          <a:solidFill>
            <a:schemeClr val="tx2"/>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9" name="Text Placeholder 4">
            <a:extLst>
              <a:ext uri="{FF2B5EF4-FFF2-40B4-BE49-F238E27FC236}">
                <a16:creationId xmlns:a16="http://schemas.microsoft.com/office/drawing/2014/main" id="{A2ED66F8-5CDB-4DD5-B4B1-3A92BD6C56B1}"/>
              </a:ext>
            </a:extLst>
          </p:cNvPr>
          <p:cNvSpPr>
            <a:spLocks noGrp="1"/>
          </p:cNvSpPr>
          <p:nvPr>
            <p:ph type="body" sz="quarter" idx="59" hasCustomPrompt="1"/>
          </p:nvPr>
        </p:nvSpPr>
        <p:spPr>
          <a:xfrm>
            <a:off x="2735263" y="3520430"/>
            <a:ext cx="5932800" cy="374838"/>
          </a:xfrm>
          <a:prstGeom prst="roundRect">
            <a:avLst>
              <a:gd name="adj" fmla="val 7497"/>
            </a:avLst>
          </a:prstGeom>
          <a:solidFill>
            <a:srgbClr val="404040"/>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19" name="Text Placeholder 11">
            <a:extLst>
              <a:ext uri="{FF2B5EF4-FFF2-40B4-BE49-F238E27FC236}">
                <a16:creationId xmlns:a16="http://schemas.microsoft.com/office/drawing/2014/main" id="{57C24875-1F04-4CF6-9DE6-5D37B1D15186}"/>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4163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tice Text 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59010-F6B7-4456-A111-99866DEB1258}"/>
              </a:ext>
            </a:extLst>
          </p:cNvPr>
          <p:cNvSpPr/>
          <p:nvPr userDrawn="1"/>
        </p:nvSpPr>
        <p:spPr>
          <a:xfrm>
            <a:off x="1" y="0"/>
            <a:ext cx="9144000" cy="4048125"/>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BC8F7A54-5AEC-4638-803A-E78D65025030}"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8503200" cy="306000"/>
          </a:xfrm>
        </p:spPr>
        <p:txBody>
          <a:bodyPr anchor="ctr" anchorCtr="0">
            <a:normAutofit/>
          </a:bodyPr>
          <a:lstStyle>
            <a:lvl1pPr>
              <a:defRPr sz="2200">
                <a:solidFill>
                  <a:schemeClr val="tx2"/>
                </a:solidFill>
              </a:defRPr>
            </a:lvl1pPr>
          </a:lstStyle>
          <a:p>
            <a:r>
              <a:rPr lang="en-US" dirty="0"/>
              <a:t>Notices</a:t>
            </a:r>
            <a:endParaRPr lang="en-GB" dirty="0"/>
          </a:p>
        </p:txBody>
      </p:sp>
      <p:sp>
        <p:nvSpPr>
          <p:cNvPr id="19" name="Text Placeholder 4">
            <a:extLst>
              <a:ext uri="{FF2B5EF4-FFF2-40B4-BE49-F238E27FC236}">
                <a16:creationId xmlns:a16="http://schemas.microsoft.com/office/drawing/2014/main" id="{9163CA43-F39D-47AF-8DC3-665E9255E00F}"/>
              </a:ext>
            </a:extLst>
          </p:cNvPr>
          <p:cNvSpPr>
            <a:spLocks noGrp="1"/>
          </p:cNvSpPr>
          <p:nvPr>
            <p:ph type="body" sz="quarter" idx="37" hasCustomPrompt="1"/>
          </p:nvPr>
        </p:nvSpPr>
        <p:spPr>
          <a:xfrm>
            <a:off x="1134000" y="1015200"/>
            <a:ext cx="2221200" cy="2617200"/>
          </a:xfrm>
          <a:prstGeom prst="roundRect">
            <a:avLst>
              <a:gd name="adj" fmla="val 4279"/>
            </a:avLst>
          </a:prstGeom>
          <a:solidFill>
            <a:schemeClr val="tx2"/>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
        <p:nvSpPr>
          <p:cNvPr id="20" name="Text Placeholder 4">
            <a:extLst>
              <a:ext uri="{FF2B5EF4-FFF2-40B4-BE49-F238E27FC236}">
                <a16:creationId xmlns:a16="http://schemas.microsoft.com/office/drawing/2014/main" id="{47EEE6DB-D188-408B-8F41-84AEE3F4FC48}"/>
              </a:ext>
            </a:extLst>
          </p:cNvPr>
          <p:cNvSpPr>
            <a:spLocks noGrp="1"/>
          </p:cNvSpPr>
          <p:nvPr>
            <p:ph type="body" sz="quarter" idx="38" hasCustomPrompt="1"/>
          </p:nvPr>
        </p:nvSpPr>
        <p:spPr>
          <a:xfrm>
            <a:off x="3454200" y="1015200"/>
            <a:ext cx="2221200" cy="2617200"/>
          </a:xfrm>
          <a:prstGeom prst="roundRect">
            <a:avLst>
              <a:gd name="adj" fmla="val 4279"/>
            </a:avLst>
          </a:prstGeom>
          <a:solidFill>
            <a:schemeClr val="bg2"/>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
        <p:nvSpPr>
          <p:cNvPr id="21" name="Text Placeholder 4">
            <a:extLst>
              <a:ext uri="{FF2B5EF4-FFF2-40B4-BE49-F238E27FC236}">
                <a16:creationId xmlns:a16="http://schemas.microsoft.com/office/drawing/2014/main" id="{6CF30B6C-BC8F-48BE-8430-FE037C07BBED}"/>
              </a:ext>
            </a:extLst>
          </p:cNvPr>
          <p:cNvSpPr>
            <a:spLocks noGrp="1"/>
          </p:cNvSpPr>
          <p:nvPr>
            <p:ph type="body" sz="quarter" idx="39" hasCustomPrompt="1"/>
          </p:nvPr>
        </p:nvSpPr>
        <p:spPr>
          <a:xfrm>
            <a:off x="5774400" y="1015200"/>
            <a:ext cx="2214000" cy="2620800"/>
          </a:xfrm>
          <a:prstGeom prst="roundRect">
            <a:avLst>
              <a:gd name="adj" fmla="val 4279"/>
            </a:avLst>
          </a:prstGeom>
          <a:solidFill>
            <a:srgbClr val="4F98FF"/>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grpSp>
        <p:nvGrpSpPr>
          <p:cNvPr id="14" name="Group 13">
            <a:extLst>
              <a:ext uri="{FF2B5EF4-FFF2-40B4-BE49-F238E27FC236}">
                <a16:creationId xmlns:a16="http://schemas.microsoft.com/office/drawing/2014/main" id="{B56D6384-C351-4F9B-88F2-671744FB9088}"/>
              </a:ext>
            </a:extLst>
          </p:cNvPr>
          <p:cNvGrpSpPr/>
          <p:nvPr userDrawn="1"/>
        </p:nvGrpSpPr>
        <p:grpSpPr>
          <a:xfrm>
            <a:off x="323850" y="233362"/>
            <a:ext cx="321261" cy="522316"/>
            <a:chOff x="-3513606" y="270529"/>
            <a:chExt cx="1671638" cy="2717801"/>
          </a:xfrm>
        </p:grpSpPr>
        <p:sp>
          <p:nvSpPr>
            <p:cNvPr id="16" name="Freeform 5">
              <a:extLst>
                <a:ext uri="{FF2B5EF4-FFF2-40B4-BE49-F238E27FC236}">
                  <a16:creationId xmlns:a16="http://schemas.microsoft.com/office/drawing/2014/main" id="{5812647F-26BF-401B-BDB1-2AFB378E02B8}"/>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7" name="Freeform 6">
              <a:extLst>
                <a:ext uri="{FF2B5EF4-FFF2-40B4-BE49-F238E27FC236}">
                  <a16:creationId xmlns:a16="http://schemas.microsoft.com/office/drawing/2014/main" id="{EA065D88-D1A0-4C3A-BB43-CF9B54DB280C}"/>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8" name="Freeform 7">
              <a:extLst>
                <a:ext uri="{FF2B5EF4-FFF2-40B4-BE49-F238E27FC236}">
                  <a16:creationId xmlns:a16="http://schemas.microsoft.com/office/drawing/2014/main" id="{095271E2-B91F-484B-96C7-479D699F67B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3711428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 Title, imag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7E24CA-5EE6-4B72-A9D9-DAF798B173BB}"/>
              </a:ext>
            </a:extLst>
          </p:cNvPr>
          <p:cNvSpPr>
            <a:spLocks noGrp="1"/>
          </p:cNvSpPr>
          <p:nvPr>
            <p:ph type="dt" sz="half" idx="10"/>
          </p:nvPr>
        </p:nvSpPr>
        <p:spPr/>
        <p:txBody>
          <a:bodyPr/>
          <a:lstStyle>
            <a:lvl1pPr>
              <a:defRPr>
                <a:solidFill>
                  <a:schemeClr val="bg1"/>
                </a:solidFill>
              </a:defRPr>
            </a:lvl1pPr>
          </a:lstStyle>
          <a:p>
            <a:fld id="{9022167B-DA89-4FD4-96E8-9E9F10CDBB7F}"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2268000" y="0"/>
            <a:ext cx="2217600" cy="860400"/>
          </a:xfrm>
          <a:solidFill>
            <a:schemeClr val="tx2"/>
          </a:solidFill>
        </p:spPr>
        <p:txBody>
          <a:bodyPr lIns="144000" rIns="144000" anchor="ctr"/>
          <a:lstStyle>
            <a:lvl1pPr>
              <a:defRPr>
                <a:solidFill>
                  <a:schemeClr val="bg1"/>
                </a:solidFill>
                <a:latin typeface="+mj-lt"/>
              </a:defRPr>
            </a:lvl1pPr>
          </a:lstStyle>
          <a:p>
            <a:pPr lvl="0"/>
            <a:r>
              <a:rPr lang="en-US" dirty="0"/>
              <a:t>Title of box</a:t>
            </a:r>
          </a:p>
        </p:txBody>
      </p:sp>
      <p:sp>
        <p:nvSpPr>
          <p:cNvPr id="27" name="Text Placeholder 25">
            <a:extLst>
              <a:ext uri="{FF2B5EF4-FFF2-40B4-BE49-F238E27FC236}">
                <a16:creationId xmlns:a16="http://schemas.microsoft.com/office/drawing/2014/main" id="{9DD76131-D74B-45E7-98D0-F53E8B723FAE}"/>
              </a:ext>
            </a:extLst>
          </p:cNvPr>
          <p:cNvSpPr>
            <a:spLocks noGrp="1"/>
          </p:cNvSpPr>
          <p:nvPr>
            <p:ph type="body" sz="quarter" idx="44" hasCustomPrompt="1"/>
          </p:nvPr>
        </p:nvSpPr>
        <p:spPr>
          <a:xfrm>
            <a:off x="4597200" y="0"/>
            <a:ext cx="2217600" cy="860400"/>
          </a:xfrm>
          <a:solidFill>
            <a:schemeClr val="bg2"/>
          </a:solidFill>
        </p:spPr>
        <p:txBody>
          <a:bodyPr lIns="144000" rIns="144000" anchor="ct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0">
                <a:solidFill>
                  <a:schemeClr val="bg1"/>
                </a:solidFill>
                <a:latin typeface="+mj-lt"/>
              </a:defRPr>
            </a:lvl1pPr>
          </a:lstStyle>
          <a:p>
            <a:pPr lvl="0"/>
            <a:r>
              <a:rPr lang="en-US" dirty="0"/>
              <a:t>Title of box</a:t>
            </a:r>
          </a:p>
        </p:txBody>
      </p:sp>
      <p:sp>
        <p:nvSpPr>
          <p:cNvPr id="28" name="Text Placeholder 25">
            <a:extLst>
              <a:ext uri="{FF2B5EF4-FFF2-40B4-BE49-F238E27FC236}">
                <a16:creationId xmlns:a16="http://schemas.microsoft.com/office/drawing/2014/main" id="{36F9053C-C469-402D-8719-36C9166F52FE}"/>
              </a:ext>
            </a:extLst>
          </p:cNvPr>
          <p:cNvSpPr>
            <a:spLocks noGrp="1"/>
          </p:cNvSpPr>
          <p:nvPr>
            <p:ph type="body" sz="quarter" idx="45" hasCustomPrompt="1"/>
          </p:nvPr>
        </p:nvSpPr>
        <p:spPr>
          <a:xfrm>
            <a:off x="6926400" y="0"/>
            <a:ext cx="2217600" cy="860400"/>
          </a:xfrm>
          <a:solidFill>
            <a:srgbClr val="4F98FF"/>
          </a:solidFill>
        </p:spPr>
        <p:txBody>
          <a:bodyPr lIns="144000" rIns="144000" anchor="ctr">
            <a:normAutofit/>
          </a:bodyPr>
          <a:lstStyle>
            <a:lvl1pPr>
              <a:defRPr lang="en-US" sz="1400" b="0" kern="1200" dirty="0" smtClean="0">
                <a:solidFill>
                  <a:schemeClr val="bg1"/>
                </a:solidFill>
                <a:latin typeface="+mj-lt"/>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pPr>
            <a:r>
              <a:rPr lang="en-US" dirty="0"/>
              <a:t>Title of box</a:t>
            </a:r>
          </a:p>
        </p:txBody>
      </p:sp>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538"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2" name="Picture Placeholder 29">
            <a:extLst>
              <a:ext uri="{FF2B5EF4-FFF2-40B4-BE49-F238E27FC236}">
                <a16:creationId xmlns:a16="http://schemas.microsoft.com/office/drawing/2014/main" id="{9F2732AD-76E6-41B8-8EFC-B986FE432FCE}"/>
              </a:ext>
            </a:extLst>
          </p:cNvPr>
          <p:cNvSpPr>
            <a:spLocks noGrp="1"/>
          </p:cNvSpPr>
          <p:nvPr>
            <p:ph type="pic" sz="quarter" idx="47"/>
          </p:nvPr>
        </p:nvSpPr>
        <p:spPr>
          <a:xfrm>
            <a:off x="4600800"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3" name="Picture Placeholder 29">
            <a:extLst>
              <a:ext uri="{FF2B5EF4-FFF2-40B4-BE49-F238E27FC236}">
                <a16:creationId xmlns:a16="http://schemas.microsoft.com/office/drawing/2014/main" id="{15CE6D4E-BCF7-43D0-8ADD-1BE02864002F}"/>
              </a:ext>
            </a:extLst>
          </p:cNvPr>
          <p:cNvSpPr>
            <a:spLocks noGrp="1"/>
          </p:cNvSpPr>
          <p:nvPr>
            <p:ph type="pic" sz="quarter" idx="48"/>
          </p:nvPr>
        </p:nvSpPr>
        <p:spPr>
          <a:xfrm>
            <a:off x="6930000"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4" name="Text Placeholder 25">
            <a:extLst>
              <a:ext uri="{FF2B5EF4-FFF2-40B4-BE49-F238E27FC236}">
                <a16:creationId xmlns:a16="http://schemas.microsoft.com/office/drawing/2014/main" id="{9B50BC3E-4183-42C9-A6B3-7CE2F9E752F8}"/>
              </a:ext>
            </a:extLst>
          </p:cNvPr>
          <p:cNvSpPr>
            <a:spLocks noGrp="1"/>
          </p:cNvSpPr>
          <p:nvPr>
            <p:ph type="body" sz="quarter" idx="49" hasCustomPrompt="1"/>
          </p:nvPr>
        </p:nvSpPr>
        <p:spPr>
          <a:xfrm>
            <a:off x="2268538"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
        <p:nvSpPr>
          <p:cNvPr id="35" name="Text Placeholder 25">
            <a:extLst>
              <a:ext uri="{FF2B5EF4-FFF2-40B4-BE49-F238E27FC236}">
                <a16:creationId xmlns:a16="http://schemas.microsoft.com/office/drawing/2014/main" id="{E96532E0-0B2B-49D1-B4F4-B96883651DCE}"/>
              </a:ext>
            </a:extLst>
          </p:cNvPr>
          <p:cNvSpPr>
            <a:spLocks noGrp="1"/>
          </p:cNvSpPr>
          <p:nvPr>
            <p:ph type="body" sz="quarter" idx="50" hasCustomPrompt="1"/>
          </p:nvPr>
        </p:nvSpPr>
        <p:spPr>
          <a:xfrm>
            <a:off x="4597200"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
        <p:nvSpPr>
          <p:cNvPr id="36" name="Text Placeholder 25">
            <a:extLst>
              <a:ext uri="{FF2B5EF4-FFF2-40B4-BE49-F238E27FC236}">
                <a16:creationId xmlns:a16="http://schemas.microsoft.com/office/drawing/2014/main" id="{066E0B23-5E8A-4EFC-AF77-9D113991B224}"/>
              </a:ext>
            </a:extLst>
          </p:cNvPr>
          <p:cNvSpPr>
            <a:spLocks noGrp="1"/>
          </p:cNvSpPr>
          <p:nvPr>
            <p:ph type="body" sz="quarter" idx="51" hasCustomPrompt="1"/>
          </p:nvPr>
        </p:nvSpPr>
        <p:spPr>
          <a:xfrm>
            <a:off x="6926400"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Tree>
    <p:custDataLst>
      <p:tags r:id="rId1"/>
    </p:custDataLst>
    <p:extLst>
      <p:ext uri="{BB962C8B-B14F-4D97-AF65-F5344CB8AC3E}">
        <p14:creationId xmlns:p14="http://schemas.microsoft.com/office/powerpoint/2010/main" val="132219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box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2736000" y="986400"/>
            <a:ext cx="2973600" cy="4788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736000" y="1465200"/>
            <a:ext cx="2973600" cy="972000"/>
          </a:xfrm>
          <a:solidFill>
            <a:srgbClr val="8A8A8F"/>
          </a:solidFill>
        </p:spPr>
        <p:txBody>
          <a:bodyPr lIns="144000" tIns="108000"/>
          <a:lstStyle>
            <a:lvl1pPr>
              <a:defRPr>
                <a:solidFill>
                  <a:schemeClr val="bg1"/>
                </a:solidFill>
              </a:defRPr>
            </a:lvl1pPr>
          </a:lstStyle>
          <a:p>
            <a:endParaRPr lang="en-GB" dirty="0"/>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2736000" y="2592000"/>
            <a:ext cx="2973600" cy="478800"/>
          </a:xfrm>
          <a:solidFill>
            <a:schemeClr val="tx2"/>
          </a:solidFill>
        </p:spPr>
        <p:txBody>
          <a:bodyPr lIns="144000" rIns="144000" anchor="ctr"/>
          <a:lstStyle>
            <a:lvl1pPr>
              <a:defRPr>
                <a:solidFill>
                  <a:schemeClr val="bg1"/>
                </a:solidFill>
                <a:latin typeface="+mj-lt"/>
              </a:defRPr>
            </a:lvl1pPr>
          </a:lstStyle>
          <a:p>
            <a:pPr lvl="0"/>
            <a:r>
              <a:rPr lang="en-US" dirty="0"/>
              <a:t>Title of box</a:t>
            </a:r>
          </a:p>
        </p:txBody>
      </p:sp>
      <p:sp>
        <p:nvSpPr>
          <p:cNvPr id="17" name="Picture Placeholder 29">
            <a:extLst>
              <a:ext uri="{FF2B5EF4-FFF2-40B4-BE49-F238E27FC236}">
                <a16:creationId xmlns:a16="http://schemas.microsoft.com/office/drawing/2014/main" id="{7A599AFC-DF66-4C53-9C93-44EC77358A09}"/>
              </a:ext>
            </a:extLst>
          </p:cNvPr>
          <p:cNvSpPr>
            <a:spLocks noGrp="1"/>
          </p:cNvSpPr>
          <p:nvPr>
            <p:ph type="pic" sz="quarter" idx="48"/>
          </p:nvPr>
        </p:nvSpPr>
        <p:spPr>
          <a:xfrm>
            <a:off x="2736000" y="3063600"/>
            <a:ext cx="2973600" cy="972000"/>
          </a:xfrm>
          <a:solidFill>
            <a:srgbClr val="8A8A8F"/>
          </a:solidFill>
        </p:spPr>
        <p:txBody>
          <a:bodyPr lIns="144000" tIns="108000"/>
          <a:lstStyle>
            <a:lvl1pPr>
              <a:defRPr>
                <a:solidFill>
                  <a:schemeClr val="bg1"/>
                </a:solidFill>
              </a:defRPr>
            </a:lvl1pPr>
          </a:lstStyle>
          <a:p>
            <a:endParaRPr lang="en-GB" dirty="0"/>
          </a:p>
        </p:txBody>
      </p:sp>
      <p:sp>
        <p:nvSpPr>
          <p:cNvPr id="18" name="Text Placeholder 25">
            <a:extLst>
              <a:ext uri="{FF2B5EF4-FFF2-40B4-BE49-F238E27FC236}">
                <a16:creationId xmlns:a16="http://schemas.microsoft.com/office/drawing/2014/main" id="{A1D692BB-3BB5-41E9-8F5F-5947B1A2E6EA}"/>
              </a:ext>
            </a:extLst>
          </p:cNvPr>
          <p:cNvSpPr>
            <a:spLocks noGrp="1"/>
          </p:cNvSpPr>
          <p:nvPr>
            <p:ph type="body" sz="quarter" idx="49" hasCustomPrompt="1"/>
          </p:nvPr>
        </p:nvSpPr>
        <p:spPr>
          <a:xfrm>
            <a:off x="5837812" y="986400"/>
            <a:ext cx="1425600" cy="478800"/>
          </a:xfrm>
          <a:solidFill>
            <a:schemeClr val="tx2"/>
          </a:solidFill>
        </p:spPr>
        <p:txBody>
          <a:bodyPr lIns="144000" rIns="144000" anchor="ctr"/>
          <a:lstStyle>
            <a:lvl1pPr>
              <a:defRPr>
                <a:solidFill>
                  <a:schemeClr val="bg1"/>
                </a:solidFill>
                <a:latin typeface="+mj-lt"/>
              </a:defRPr>
            </a:lvl1pPr>
          </a:lstStyle>
          <a:p>
            <a:pPr lvl="0"/>
            <a:r>
              <a:rPr lang="en-US" dirty="0"/>
              <a:t>Title of box</a:t>
            </a:r>
          </a:p>
        </p:txBody>
      </p:sp>
      <p:sp>
        <p:nvSpPr>
          <p:cNvPr id="19" name="Picture Placeholder 29">
            <a:extLst>
              <a:ext uri="{FF2B5EF4-FFF2-40B4-BE49-F238E27FC236}">
                <a16:creationId xmlns:a16="http://schemas.microsoft.com/office/drawing/2014/main" id="{BF4A2E49-1651-4469-BB42-DC7EB48002DB}"/>
              </a:ext>
            </a:extLst>
          </p:cNvPr>
          <p:cNvSpPr>
            <a:spLocks noGrp="1"/>
          </p:cNvSpPr>
          <p:nvPr>
            <p:ph type="pic" sz="quarter" idx="50"/>
          </p:nvPr>
        </p:nvSpPr>
        <p:spPr>
          <a:xfrm>
            <a:off x="5839200" y="1465200"/>
            <a:ext cx="1425600" cy="2570400"/>
          </a:xfrm>
          <a:solidFill>
            <a:srgbClr val="8A8A8F"/>
          </a:solidFill>
        </p:spPr>
        <p:txBody>
          <a:bodyPr lIns="144000" tIns="108000"/>
          <a:lstStyle>
            <a:lvl1pPr>
              <a:defRPr>
                <a:solidFill>
                  <a:schemeClr val="bg1"/>
                </a:solidFill>
              </a:defRPr>
            </a:lvl1pPr>
          </a:lstStyle>
          <a:p>
            <a:endParaRPr lang="en-GB" dirty="0"/>
          </a:p>
        </p:txBody>
      </p:sp>
      <p:sp>
        <p:nvSpPr>
          <p:cNvPr id="20" name="Text Placeholder 25">
            <a:extLst>
              <a:ext uri="{FF2B5EF4-FFF2-40B4-BE49-F238E27FC236}">
                <a16:creationId xmlns:a16="http://schemas.microsoft.com/office/drawing/2014/main" id="{111FD45B-4DD1-4E16-86F5-D1F83BDC2AAF}"/>
              </a:ext>
            </a:extLst>
          </p:cNvPr>
          <p:cNvSpPr>
            <a:spLocks noGrp="1"/>
          </p:cNvSpPr>
          <p:nvPr>
            <p:ph type="body" sz="quarter" idx="51" hasCustomPrompt="1"/>
          </p:nvPr>
        </p:nvSpPr>
        <p:spPr>
          <a:xfrm>
            <a:off x="7391624" y="986400"/>
            <a:ext cx="1425600" cy="478800"/>
          </a:xfrm>
          <a:solidFill>
            <a:schemeClr val="bg2"/>
          </a:solidFill>
          <a:ln>
            <a:noFill/>
          </a:ln>
        </p:spPr>
        <p:txBody>
          <a:bodyPr lIns="144000" rIns="144000" anchor="ctr"/>
          <a:lstStyle>
            <a:lvl1pPr>
              <a:defRPr>
                <a:solidFill>
                  <a:schemeClr val="bg1"/>
                </a:solidFill>
                <a:latin typeface="+mj-lt"/>
              </a:defRPr>
            </a:lvl1pPr>
          </a:lstStyle>
          <a:p>
            <a:pPr lvl="0"/>
            <a:r>
              <a:rPr lang="en-US" dirty="0"/>
              <a:t>Title of box</a:t>
            </a:r>
          </a:p>
        </p:txBody>
      </p:sp>
      <p:sp>
        <p:nvSpPr>
          <p:cNvPr id="21" name="Picture Placeholder 29">
            <a:extLst>
              <a:ext uri="{FF2B5EF4-FFF2-40B4-BE49-F238E27FC236}">
                <a16:creationId xmlns:a16="http://schemas.microsoft.com/office/drawing/2014/main" id="{37F1311B-DA96-4EA3-A646-EF2F39885CC4}"/>
              </a:ext>
            </a:extLst>
          </p:cNvPr>
          <p:cNvSpPr>
            <a:spLocks noGrp="1"/>
          </p:cNvSpPr>
          <p:nvPr>
            <p:ph type="pic" sz="quarter" idx="52"/>
          </p:nvPr>
        </p:nvSpPr>
        <p:spPr>
          <a:xfrm>
            <a:off x="7391624" y="1465200"/>
            <a:ext cx="1425600" cy="2570400"/>
          </a:xfrm>
          <a:solidFill>
            <a:srgbClr val="8A8A8F"/>
          </a:solidFill>
        </p:spPr>
        <p:txBody>
          <a:bodyPr lIns="144000" tIns="108000"/>
          <a:lstStyle>
            <a:lvl1pPr>
              <a:defRPr>
                <a:solidFill>
                  <a:schemeClr val="bg1"/>
                </a:solidFill>
              </a:defRPr>
            </a:lvl1pPr>
          </a:lstStyle>
          <a:p>
            <a:endParaRPr lang="en-GB" dirty="0"/>
          </a:p>
        </p:txBody>
      </p:sp>
      <p:sp>
        <p:nvSpPr>
          <p:cNvPr id="14" name="Date Placeholder 3">
            <a:extLst>
              <a:ext uri="{FF2B5EF4-FFF2-40B4-BE49-F238E27FC236}">
                <a16:creationId xmlns:a16="http://schemas.microsoft.com/office/drawing/2014/main" id="{30D17560-F5B5-43D2-A202-213049226336}"/>
              </a:ext>
            </a:extLst>
          </p:cNvPr>
          <p:cNvSpPr>
            <a:spLocks noGrp="1"/>
          </p:cNvSpPr>
          <p:nvPr>
            <p:ph type="dt" sz="half" idx="10"/>
          </p:nvPr>
        </p:nvSpPr>
        <p:spPr>
          <a:xfrm>
            <a:off x="8250702" y="4730400"/>
            <a:ext cx="569298" cy="273844"/>
          </a:xfrm>
        </p:spPr>
        <p:txBody>
          <a:bodyPr/>
          <a:lstStyle/>
          <a:p>
            <a:fld id="{71A26665-01AD-4A82-99CC-63C980F8378F}" type="datetime1">
              <a:rPr lang="en-US"/>
              <a:pPr/>
              <a:t>5/25/2023</a:t>
            </a:fld>
            <a:endParaRPr/>
          </a:p>
        </p:txBody>
      </p:sp>
    </p:spTree>
    <p:custDataLst>
      <p:tags r:id="rId1"/>
    </p:custDataLst>
    <p:extLst>
      <p:ext uri="{BB962C8B-B14F-4D97-AF65-F5344CB8AC3E}">
        <p14:creationId xmlns:p14="http://schemas.microsoft.com/office/powerpoint/2010/main" val="4235568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id Layout- Image &amp; Text box">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000" y="0"/>
            <a:ext cx="3438000" cy="5144400"/>
          </a:xfrm>
          <a:solidFill>
            <a:srgbClr val="8A8A8F"/>
          </a:solidFill>
        </p:spPr>
        <p:txBody>
          <a:bodyPr lIns="144000" tIns="360000"/>
          <a:lstStyle>
            <a:lvl1pP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5706000" y="0"/>
            <a:ext cx="3438000" cy="2588400"/>
          </a:xfrm>
          <a:solidFill>
            <a:schemeClr val="bg1"/>
          </a:solidFill>
        </p:spPr>
        <p:txBody>
          <a:bodyPr lIns="144000" rIns="144000" anchor="ctr"/>
          <a:lstStyle>
            <a:lvl1pPr>
              <a:defRPr>
                <a:solidFill>
                  <a:schemeClr val="tx2"/>
                </a:solidFill>
                <a:latin typeface="+mj-lt"/>
              </a:defRPr>
            </a:lvl1pPr>
          </a:lstStyle>
          <a:p>
            <a:pPr lvl="0"/>
            <a:r>
              <a:rPr lang="en-US" dirty="0"/>
              <a:t>Title of box</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5706000" y="2559600"/>
            <a:ext cx="3438000" cy="25848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Tree>
    <p:custDataLst>
      <p:tags r:id="rId1"/>
    </p:custDataLst>
    <p:extLst>
      <p:ext uri="{BB962C8B-B14F-4D97-AF65-F5344CB8AC3E}">
        <p14:creationId xmlns:p14="http://schemas.microsoft.com/office/powerpoint/2010/main" val="1749569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Image &amp; Tex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000" y="0"/>
            <a:ext cx="4651200" cy="5144400"/>
          </a:xfrm>
          <a:solidFill>
            <a:srgbClr val="8A8A8F"/>
          </a:solidFill>
        </p:spPr>
        <p:txBody>
          <a:bodyPr lIns="144000" tIns="360000"/>
          <a:lstStyle>
            <a:lvl1pP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6926400" y="-900"/>
            <a:ext cx="2217600" cy="5144400"/>
          </a:xfrm>
          <a:solidFill>
            <a:schemeClr val="tx2"/>
          </a:solidFill>
        </p:spPr>
        <p:txBody>
          <a:bodyPr lIns="144000" tIns="360000" rIns="144000" anchor="t" anchorCtr="0"/>
          <a:lstStyle>
            <a:lvl1pPr>
              <a:defRPr>
                <a:solidFill>
                  <a:schemeClr val="bg1"/>
                </a:solidFill>
                <a:latin typeface="+mj-lt"/>
              </a:defRPr>
            </a:lvl1pPr>
          </a:lstStyle>
          <a:p>
            <a:pPr lvl="0"/>
            <a:r>
              <a:rPr lang="en-US" dirty="0"/>
              <a:t>Text</a:t>
            </a:r>
          </a:p>
        </p:txBody>
      </p:sp>
    </p:spTree>
    <p:custDataLst>
      <p:tags r:id="rId1"/>
    </p:custDataLst>
    <p:extLst>
      <p:ext uri="{BB962C8B-B14F-4D97-AF65-F5344CB8AC3E}">
        <p14:creationId xmlns:p14="http://schemas.microsoft.com/office/powerpoint/2010/main" val="324994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EB6-0EEE-4BBB-B4A6-72BF5D802D88}"/>
              </a:ext>
            </a:extLst>
          </p:cNvPr>
          <p:cNvSpPr/>
          <p:nvPr userDrawn="1"/>
        </p:nvSpPr>
        <p:spPr>
          <a:xfrm>
            <a:off x="2268538" y="0"/>
            <a:ext cx="687546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FFFFFF"/>
              </a:solidFill>
            </a:endParaRPr>
          </a:p>
        </p:txBody>
      </p:sp>
      <p:sp>
        <p:nvSpPr>
          <p:cNvPr id="2" name="Title 1">
            <a:extLst>
              <a:ext uri="{FF2B5EF4-FFF2-40B4-BE49-F238E27FC236}">
                <a16:creationId xmlns:a16="http://schemas.microsoft.com/office/drawing/2014/main" id="{336AA855-7E6E-4927-A811-F63C0750684E}"/>
              </a:ext>
            </a:extLst>
          </p:cNvPr>
          <p:cNvSpPr>
            <a:spLocks noGrp="1"/>
          </p:cNvSpPr>
          <p:nvPr>
            <p:ph type="ctrTitle" hasCustomPrompt="1"/>
          </p:nvPr>
        </p:nvSpPr>
        <p:spPr>
          <a:xfrm>
            <a:off x="2735262" y="1634400"/>
            <a:ext cx="6084887" cy="424800"/>
          </a:xfrm>
        </p:spPr>
        <p:txBody>
          <a:bodyPr anchor="b">
            <a:noAutofit/>
          </a:bodyPr>
          <a:lstStyle>
            <a:lvl1pPr algn="l">
              <a:defRPr sz="3200">
                <a:solidFill>
                  <a:schemeClr val="bg1"/>
                </a:solidFill>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2145600"/>
            <a:ext cx="6084000" cy="334800"/>
          </a:xfrm>
        </p:spPr>
        <p:txBody>
          <a:bodyPr>
            <a:noAutofit/>
          </a:bodyPr>
          <a:lstStyle>
            <a:lvl1pPr marL="0" indent="0" algn="l">
              <a:buNone/>
              <a:defRPr lang="en-US" sz="2000" kern="1200" dirty="0">
                <a:solidFill>
                  <a:schemeClr val="bg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32D2D276-A40A-40F0-A1D4-966570ED6F2E}"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25668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2898000"/>
            <a:ext cx="6083300" cy="244800"/>
          </a:xfrm>
        </p:spPr>
        <p:txBody>
          <a:bodyPr>
            <a:normAutofit/>
          </a:bodyPr>
          <a:lstStyle>
            <a:lvl1pPr>
              <a:defRPr sz="1000">
                <a:solidFill>
                  <a:schemeClr val="bg1"/>
                </a:solidFill>
              </a:defRPr>
            </a:lvl1pPr>
          </a:lstStyle>
          <a:p>
            <a:pPr lvl="0"/>
            <a:r>
              <a:rPr lang="en-US" dirty="0"/>
              <a:t>XX Month XXXX</a:t>
            </a:r>
          </a:p>
        </p:txBody>
      </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grpSp>
        <p:nvGrpSpPr>
          <p:cNvPr id="21" name="Group 20">
            <a:extLst>
              <a:ext uri="{FF2B5EF4-FFF2-40B4-BE49-F238E27FC236}">
                <a16:creationId xmlns:a16="http://schemas.microsoft.com/office/drawing/2014/main" id="{F943F97D-F88F-4D8B-ACD6-0756CF793E57}"/>
              </a:ext>
            </a:extLst>
          </p:cNvPr>
          <p:cNvGrpSpPr/>
          <p:nvPr userDrawn="1"/>
        </p:nvGrpSpPr>
        <p:grpSpPr>
          <a:xfrm>
            <a:off x="765730" y="1672590"/>
            <a:ext cx="719435" cy="1169680"/>
            <a:chOff x="-3513606" y="270529"/>
            <a:chExt cx="1671638" cy="2717801"/>
          </a:xfrm>
        </p:grpSpPr>
        <p:sp>
          <p:nvSpPr>
            <p:cNvPr id="22" name="Freeform 5">
              <a:extLst>
                <a:ext uri="{FF2B5EF4-FFF2-40B4-BE49-F238E27FC236}">
                  <a16:creationId xmlns:a16="http://schemas.microsoft.com/office/drawing/2014/main" id="{B06621B0-0B38-4B72-8817-E6E77E822D73}"/>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3" name="Freeform 6">
              <a:extLst>
                <a:ext uri="{FF2B5EF4-FFF2-40B4-BE49-F238E27FC236}">
                  <a16:creationId xmlns:a16="http://schemas.microsoft.com/office/drawing/2014/main" id="{30BA4D60-AEBF-45FD-B023-834FAF56E35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4" name="Freeform 7">
              <a:extLst>
                <a:ext uri="{FF2B5EF4-FFF2-40B4-BE49-F238E27FC236}">
                  <a16:creationId xmlns:a16="http://schemas.microsoft.com/office/drawing/2014/main" id="{98CA8C26-FADB-4F00-9333-67195ABE5C9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436522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Row- Text &amp; Inmag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4492800" y="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2268000" y="0"/>
            <a:ext cx="2217600" cy="1638000"/>
          </a:xfrm>
          <a:solidFill>
            <a:schemeClr val="tx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sp>
        <p:nvSpPr>
          <p:cNvPr id="8" name="Picture Placeholder 29">
            <a:extLst>
              <a:ext uri="{FF2B5EF4-FFF2-40B4-BE49-F238E27FC236}">
                <a16:creationId xmlns:a16="http://schemas.microsoft.com/office/drawing/2014/main" id="{EBFA5408-0C90-41B1-8C93-068EB8F13486}"/>
              </a:ext>
            </a:extLst>
          </p:cNvPr>
          <p:cNvSpPr>
            <a:spLocks noGrp="1"/>
          </p:cNvSpPr>
          <p:nvPr>
            <p:ph type="pic" sz="quarter" idx="48"/>
          </p:nvPr>
        </p:nvSpPr>
        <p:spPr>
          <a:xfrm>
            <a:off x="4492800" y="350550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9" name="Picture Placeholder 29">
            <a:extLst>
              <a:ext uri="{FF2B5EF4-FFF2-40B4-BE49-F238E27FC236}">
                <a16:creationId xmlns:a16="http://schemas.microsoft.com/office/drawing/2014/main" id="{5CDE14EA-7326-4CE3-9E7E-B11F9CF77871}"/>
              </a:ext>
            </a:extLst>
          </p:cNvPr>
          <p:cNvSpPr>
            <a:spLocks noGrp="1"/>
          </p:cNvSpPr>
          <p:nvPr>
            <p:ph type="pic" sz="quarter" idx="49"/>
          </p:nvPr>
        </p:nvSpPr>
        <p:spPr>
          <a:xfrm>
            <a:off x="2268000" y="175275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10" name="Text Placeholder 25">
            <a:extLst>
              <a:ext uri="{FF2B5EF4-FFF2-40B4-BE49-F238E27FC236}">
                <a16:creationId xmlns:a16="http://schemas.microsoft.com/office/drawing/2014/main" id="{25567A47-CB76-4E8E-862C-578E7552B230}"/>
              </a:ext>
            </a:extLst>
          </p:cNvPr>
          <p:cNvSpPr>
            <a:spLocks noGrp="1"/>
          </p:cNvSpPr>
          <p:nvPr>
            <p:ph type="body" sz="quarter" idx="50" hasCustomPrompt="1"/>
          </p:nvPr>
        </p:nvSpPr>
        <p:spPr>
          <a:xfrm>
            <a:off x="6926400" y="1752750"/>
            <a:ext cx="2217600" cy="1638000"/>
          </a:xfrm>
          <a:solidFill>
            <a:schemeClr val="bg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sp>
        <p:nvSpPr>
          <p:cNvPr id="11" name="Text Placeholder 25">
            <a:extLst>
              <a:ext uri="{FF2B5EF4-FFF2-40B4-BE49-F238E27FC236}">
                <a16:creationId xmlns:a16="http://schemas.microsoft.com/office/drawing/2014/main" id="{F8E17EF7-6508-4CB6-AA2C-02283862D7C5}"/>
              </a:ext>
            </a:extLst>
          </p:cNvPr>
          <p:cNvSpPr>
            <a:spLocks noGrp="1"/>
          </p:cNvSpPr>
          <p:nvPr>
            <p:ph type="body" sz="quarter" idx="51" hasCustomPrompt="1"/>
          </p:nvPr>
        </p:nvSpPr>
        <p:spPr>
          <a:xfrm>
            <a:off x="2268000" y="3505500"/>
            <a:ext cx="2217600" cy="1638000"/>
          </a:xfrm>
          <a:solidFill>
            <a:schemeClr val="tx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grpSp>
        <p:nvGrpSpPr>
          <p:cNvPr id="17" name="Group 16">
            <a:extLst>
              <a:ext uri="{FF2B5EF4-FFF2-40B4-BE49-F238E27FC236}">
                <a16:creationId xmlns:a16="http://schemas.microsoft.com/office/drawing/2014/main" id="{129077E4-7A9A-45A1-912B-C118C7291919}"/>
              </a:ext>
            </a:extLst>
          </p:cNvPr>
          <p:cNvGrpSpPr/>
          <p:nvPr userDrawn="1"/>
        </p:nvGrpSpPr>
        <p:grpSpPr>
          <a:xfrm>
            <a:off x="323850" y="233362"/>
            <a:ext cx="321261" cy="522316"/>
            <a:chOff x="-3513606" y="270529"/>
            <a:chExt cx="1671638" cy="2717801"/>
          </a:xfrm>
        </p:grpSpPr>
        <p:sp>
          <p:nvSpPr>
            <p:cNvPr id="18" name="Freeform 5">
              <a:extLst>
                <a:ext uri="{FF2B5EF4-FFF2-40B4-BE49-F238E27FC236}">
                  <a16:creationId xmlns:a16="http://schemas.microsoft.com/office/drawing/2014/main" id="{AD311FFA-88BC-4B6D-87B5-B2ED8FE1E61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6">
              <a:extLst>
                <a:ext uri="{FF2B5EF4-FFF2-40B4-BE49-F238E27FC236}">
                  <a16:creationId xmlns:a16="http://schemas.microsoft.com/office/drawing/2014/main" id="{1B824F8B-9AA9-4041-A875-9BCD0EA89D6F}"/>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0" name="Freeform 7">
              <a:extLst>
                <a:ext uri="{FF2B5EF4-FFF2-40B4-BE49-F238E27FC236}">
                  <a16:creationId xmlns:a16="http://schemas.microsoft.com/office/drawing/2014/main" id="{617F150E-0C68-4BAA-8641-26D02112D00D}"/>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551458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 column -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64E928E-4B49-4612-90CF-70E01806213D}"/>
              </a:ext>
            </a:extLst>
          </p:cNvPr>
          <p:cNvSpPr>
            <a:spLocks noGrp="1"/>
          </p:cNvSpPr>
          <p:nvPr>
            <p:ph type="pic" sz="quarter" idx="46"/>
          </p:nvPr>
        </p:nvSpPr>
        <p:spPr>
          <a:xfrm>
            <a:off x="0" y="0"/>
            <a:ext cx="2988000" cy="2869200"/>
          </a:xfrm>
          <a:custGeom>
            <a:avLst/>
            <a:gdLst>
              <a:gd name="connsiteX0" fmla="*/ 362108 w 2988000"/>
              <a:gd name="connsiteY0" fmla="*/ 236413 h 2869200"/>
              <a:gd name="connsiteX1" fmla="*/ 326596 w 2988000"/>
              <a:gd name="connsiteY1" fmla="*/ 272310 h 2869200"/>
              <a:gd name="connsiteX2" fmla="*/ 326596 w 2988000"/>
              <a:gd name="connsiteY2" fmla="*/ 717340 h 2869200"/>
              <a:gd name="connsiteX3" fmla="*/ 362108 w 2988000"/>
              <a:gd name="connsiteY3" fmla="*/ 753237 h 2869200"/>
              <a:gd name="connsiteX4" fmla="*/ 607464 w 2988000"/>
              <a:gd name="connsiteY4" fmla="*/ 753237 h 2869200"/>
              <a:gd name="connsiteX5" fmla="*/ 642976 w 2988000"/>
              <a:gd name="connsiteY5" fmla="*/ 717340 h 2869200"/>
              <a:gd name="connsiteX6" fmla="*/ 642976 w 2988000"/>
              <a:gd name="connsiteY6" fmla="*/ 272310 h 2869200"/>
              <a:gd name="connsiteX7" fmla="*/ 607464 w 2988000"/>
              <a:gd name="connsiteY7" fmla="*/ 236413 h 2869200"/>
              <a:gd name="connsiteX8" fmla="*/ 362108 w 2988000"/>
              <a:gd name="connsiteY8" fmla="*/ 236413 h 2869200"/>
              <a:gd name="connsiteX9" fmla="*/ 0 w 2988000"/>
              <a:gd name="connsiteY9" fmla="*/ 0 h 2869200"/>
              <a:gd name="connsiteX10" fmla="*/ 2988000 w 2988000"/>
              <a:gd name="connsiteY10" fmla="*/ 0 h 2869200"/>
              <a:gd name="connsiteX11" fmla="*/ 2988000 w 2988000"/>
              <a:gd name="connsiteY11" fmla="*/ 2869200 h 2869200"/>
              <a:gd name="connsiteX12" fmla="*/ 0 w 2988000"/>
              <a:gd name="connsiteY12" fmla="*/ 2869200 h 28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8000" h="2869200">
                <a:moveTo>
                  <a:pt x="362108" y="236413"/>
                </a:moveTo>
                <a:cubicBezTo>
                  <a:pt x="342277" y="236413"/>
                  <a:pt x="326596" y="252521"/>
                  <a:pt x="326596" y="272310"/>
                </a:cubicBezTo>
                <a:lnTo>
                  <a:pt x="326596" y="717340"/>
                </a:lnTo>
                <a:cubicBezTo>
                  <a:pt x="326596" y="737129"/>
                  <a:pt x="342277" y="753237"/>
                  <a:pt x="362108" y="753237"/>
                </a:cubicBezTo>
                <a:cubicBezTo>
                  <a:pt x="362108" y="753237"/>
                  <a:pt x="362108" y="753237"/>
                  <a:pt x="607464" y="753237"/>
                </a:cubicBezTo>
                <a:cubicBezTo>
                  <a:pt x="626834" y="753237"/>
                  <a:pt x="642976" y="737129"/>
                  <a:pt x="642976" y="717340"/>
                </a:cubicBezTo>
                <a:cubicBezTo>
                  <a:pt x="642976" y="717340"/>
                  <a:pt x="642976" y="717340"/>
                  <a:pt x="642976" y="272310"/>
                </a:cubicBezTo>
                <a:cubicBezTo>
                  <a:pt x="642976" y="252521"/>
                  <a:pt x="626834" y="236413"/>
                  <a:pt x="607464" y="236413"/>
                </a:cubicBezTo>
                <a:cubicBezTo>
                  <a:pt x="607464" y="236413"/>
                  <a:pt x="607464" y="236413"/>
                  <a:pt x="362108" y="236413"/>
                </a:cubicBezTo>
                <a:close/>
                <a:moveTo>
                  <a:pt x="0" y="0"/>
                </a:moveTo>
                <a:lnTo>
                  <a:pt x="2988000" y="0"/>
                </a:lnTo>
                <a:lnTo>
                  <a:pt x="2988000" y="2869200"/>
                </a:lnTo>
                <a:lnTo>
                  <a:pt x="0" y="2869200"/>
                </a:lnTo>
                <a:close/>
              </a:path>
            </a:pathLst>
          </a:custGeom>
          <a:solidFill>
            <a:srgbClr val="8A8A8F"/>
          </a:solidFill>
        </p:spPr>
        <p:txBody>
          <a:bodyPr wrap="square" lIns="36000" tIns="36000" rIns="36000" bIns="36000" anchor="ctr">
            <a:noAutofit/>
          </a:bodyPr>
          <a:lstStyle>
            <a:lvl1pPr algn="ctr">
              <a:defRPr>
                <a:solidFill>
                  <a:schemeClr val="bg1"/>
                </a:solidFill>
              </a:defRPr>
            </a:lvl1pPr>
          </a:lstStyle>
          <a:p>
            <a:endParaRPr lang="en-GB" dirty="0"/>
          </a:p>
        </p:txBody>
      </p:sp>
      <p:sp>
        <p:nvSpPr>
          <p:cNvPr id="12" name="Picture Placeholder 29">
            <a:extLst>
              <a:ext uri="{FF2B5EF4-FFF2-40B4-BE49-F238E27FC236}">
                <a16:creationId xmlns:a16="http://schemas.microsoft.com/office/drawing/2014/main" id="{476C4321-F18E-4265-B9ED-9D88EB824BD0}"/>
              </a:ext>
            </a:extLst>
          </p:cNvPr>
          <p:cNvSpPr>
            <a:spLocks noGrp="1"/>
          </p:cNvSpPr>
          <p:nvPr>
            <p:ph type="pic" sz="quarter" idx="51"/>
          </p:nvPr>
        </p:nvSpPr>
        <p:spPr>
          <a:xfrm>
            <a:off x="6156000" y="0"/>
            <a:ext cx="2988000" cy="28692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13" name="Picture Placeholder 29">
            <a:extLst>
              <a:ext uri="{FF2B5EF4-FFF2-40B4-BE49-F238E27FC236}">
                <a16:creationId xmlns:a16="http://schemas.microsoft.com/office/drawing/2014/main" id="{B58FFC04-A9D7-4D88-9249-9A17F717FC16}"/>
              </a:ext>
            </a:extLst>
          </p:cNvPr>
          <p:cNvSpPr>
            <a:spLocks noGrp="1"/>
          </p:cNvSpPr>
          <p:nvPr>
            <p:ph type="pic" sz="quarter" idx="52"/>
          </p:nvPr>
        </p:nvSpPr>
        <p:spPr>
          <a:xfrm>
            <a:off x="3078000" y="2274300"/>
            <a:ext cx="2988000" cy="28692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20" name="Text Placeholder 17">
            <a:extLst>
              <a:ext uri="{FF2B5EF4-FFF2-40B4-BE49-F238E27FC236}">
                <a16:creationId xmlns:a16="http://schemas.microsoft.com/office/drawing/2014/main" id="{A9C2E229-FA50-438E-B2F5-A7A997246552}"/>
              </a:ext>
            </a:extLst>
          </p:cNvPr>
          <p:cNvSpPr>
            <a:spLocks noGrp="1"/>
          </p:cNvSpPr>
          <p:nvPr>
            <p:ph type="body" sz="quarter" idx="13" hasCustomPrompt="1"/>
          </p:nvPr>
        </p:nvSpPr>
        <p:spPr>
          <a:xfrm>
            <a:off x="0" y="2973600"/>
            <a:ext cx="2988000" cy="2170800"/>
          </a:xfrm>
          <a:solidFill>
            <a:schemeClr val="tx2"/>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
        <p:nvSpPr>
          <p:cNvPr id="25" name="Text Placeholder 17">
            <a:extLst>
              <a:ext uri="{FF2B5EF4-FFF2-40B4-BE49-F238E27FC236}">
                <a16:creationId xmlns:a16="http://schemas.microsoft.com/office/drawing/2014/main" id="{5C7ABC47-FFD6-4F04-B695-DEA9CD83F8F1}"/>
              </a:ext>
            </a:extLst>
          </p:cNvPr>
          <p:cNvSpPr>
            <a:spLocks noGrp="1"/>
          </p:cNvSpPr>
          <p:nvPr>
            <p:ph type="body" sz="quarter" idx="53" hasCustomPrompt="1"/>
          </p:nvPr>
        </p:nvSpPr>
        <p:spPr>
          <a:xfrm>
            <a:off x="3078000" y="0"/>
            <a:ext cx="2988000" cy="2170800"/>
          </a:xfrm>
          <a:solidFill>
            <a:schemeClr val="bg2"/>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
        <p:nvSpPr>
          <p:cNvPr id="26" name="Text Placeholder 17">
            <a:extLst>
              <a:ext uri="{FF2B5EF4-FFF2-40B4-BE49-F238E27FC236}">
                <a16:creationId xmlns:a16="http://schemas.microsoft.com/office/drawing/2014/main" id="{23744238-95E8-480A-9810-91798B1E441F}"/>
              </a:ext>
            </a:extLst>
          </p:cNvPr>
          <p:cNvSpPr>
            <a:spLocks noGrp="1"/>
          </p:cNvSpPr>
          <p:nvPr>
            <p:ph type="body" sz="quarter" idx="54" hasCustomPrompt="1"/>
          </p:nvPr>
        </p:nvSpPr>
        <p:spPr>
          <a:xfrm>
            <a:off x="6156000" y="2972700"/>
            <a:ext cx="2988000" cy="2170800"/>
          </a:xfrm>
          <a:solidFill>
            <a:srgbClr val="666666"/>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endParaRPr lang="en-GB" dirty="0">
              <a:solidFill>
                <a:srgbClr val="FFFFFF"/>
              </a:solidFill>
            </a:endParaRP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14" name="Group 13">
            <a:extLst>
              <a:ext uri="{FF2B5EF4-FFF2-40B4-BE49-F238E27FC236}">
                <a16:creationId xmlns:a16="http://schemas.microsoft.com/office/drawing/2014/main" id="{FA13E8BF-B882-4941-A5FE-E0EC5319AA34}"/>
              </a:ext>
            </a:extLst>
          </p:cNvPr>
          <p:cNvGrpSpPr/>
          <p:nvPr userDrawn="1"/>
        </p:nvGrpSpPr>
        <p:grpSpPr>
          <a:xfrm>
            <a:off x="323850" y="233362"/>
            <a:ext cx="321261" cy="522316"/>
            <a:chOff x="-3513606" y="270529"/>
            <a:chExt cx="1671638" cy="2717801"/>
          </a:xfrm>
        </p:grpSpPr>
        <p:sp>
          <p:nvSpPr>
            <p:cNvPr id="15" name="Freeform 5">
              <a:extLst>
                <a:ext uri="{FF2B5EF4-FFF2-40B4-BE49-F238E27FC236}">
                  <a16:creationId xmlns:a16="http://schemas.microsoft.com/office/drawing/2014/main" id="{5114D4CA-6CB6-4C03-9F0D-4E2DF438FEA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6" name="Freeform 6">
              <a:extLst>
                <a:ext uri="{FF2B5EF4-FFF2-40B4-BE49-F238E27FC236}">
                  <a16:creationId xmlns:a16="http://schemas.microsoft.com/office/drawing/2014/main" id="{B185D224-BCF7-4287-A12F-4FC9F6CF510A}"/>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7" name="Freeform 7">
              <a:extLst>
                <a:ext uri="{FF2B5EF4-FFF2-40B4-BE49-F238E27FC236}">
                  <a16:creationId xmlns:a16="http://schemas.microsoft.com/office/drawing/2014/main" id="{5FD57FFA-512F-4DA4-B449-DEB94AD6A4C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2099300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 Text &amp;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D01F258-8AC1-40B4-ABA2-E3E43CF4F1DF}"/>
              </a:ext>
            </a:extLst>
          </p:cNvPr>
          <p:cNvSpPr>
            <a:spLocks noGrp="1"/>
          </p:cNvSpPr>
          <p:nvPr>
            <p:ph type="dt" sz="half" idx="10"/>
          </p:nvPr>
        </p:nvSpPr>
        <p:spPr/>
        <p:txBody>
          <a:bodyPr/>
          <a:lstStyle>
            <a:lvl1pPr>
              <a:defRPr>
                <a:solidFill>
                  <a:schemeClr val="bg1"/>
                </a:solidFill>
              </a:defRPr>
            </a:lvl1pPr>
          </a:lstStyle>
          <a:p>
            <a:fld id="{DE9CF068-4D4D-4E6A-8127-FB0F47A66954}" type="datetime1">
              <a:rPr lang="en-US" smtClean="0">
                <a:solidFill>
                  <a:srgbClr val="FFFFFF"/>
                </a:solidFill>
              </a:rPr>
              <a:pPr/>
              <a:t>5/25/2023</a:t>
            </a:fld>
            <a:endParaRPr dirty="0">
              <a:solidFill>
                <a:srgbClr val="FFFFFF"/>
              </a:solidFill>
            </a:endParaRPr>
          </a:p>
        </p:txBody>
      </p:sp>
      <p:sp>
        <p:nvSpPr>
          <p:cNvPr id="7" name="Picture Placeholder 6">
            <a:extLst>
              <a:ext uri="{FF2B5EF4-FFF2-40B4-BE49-F238E27FC236}">
                <a16:creationId xmlns:a16="http://schemas.microsoft.com/office/drawing/2014/main" id="{F240D156-4E45-42D5-8918-97D1C377F84C}"/>
              </a:ext>
            </a:extLst>
          </p:cNvPr>
          <p:cNvSpPr>
            <a:spLocks noGrp="1"/>
          </p:cNvSpPr>
          <p:nvPr>
            <p:ph type="pic" sz="quarter" idx="13"/>
          </p:nvPr>
        </p:nvSpPr>
        <p:spPr>
          <a:xfrm>
            <a:off x="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9" name="Picture Placeholder 6">
            <a:extLst>
              <a:ext uri="{FF2B5EF4-FFF2-40B4-BE49-F238E27FC236}">
                <a16:creationId xmlns:a16="http://schemas.microsoft.com/office/drawing/2014/main" id="{1B0D80DB-D4B5-4889-B3E2-A8FC04B67268}"/>
              </a:ext>
            </a:extLst>
          </p:cNvPr>
          <p:cNvSpPr>
            <a:spLocks noGrp="1"/>
          </p:cNvSpPr>
          <p:nvPr>
            <p:ph type="pic" sz="quarter" idx="14"/>
          </p:nvPr>
        </p:nvSpPr>
        <p:spPr>
          <a:xfrm>
            <a:off x="307800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10" name="Picture Placeholder 6">
            <a:extLst>
              <a:ext uri="{FF2B5EF4-FFF2-40B4-BE49-F238E27FC236}">
                <a16:creationId xmlns:a16="http://schemas.microsoft.com/office/drawing/2014/main" id="{5A59C1C8-9ADA-433D-B71B-DA91960FEAF9}"/>
              </a:ext>
            </a:extLst>
          </p:cNvPr>
          <p:cNvSpPr>
            <a:spLocks noGrp="1"/>
          </p:cNvSpPr>
          <p:nvPr>
            <p:ph type="pic" sz="quarter" idx="15"/>
          </p:nvPr>
        </p:nvSpPr>
        <p:spPr>
          <a:xfrm>
            <a:off x="615600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4" name="Footer Placeholder 3">
            <a:extLst>
              <a:ext uri="{FF2B5EF4-FFF2-40B4-BE49-F238E27FC236}">
                <a16:creationId xmlns:a16="http://schemas.microsoft.com/office/drawing/2014/main" id="{85BF561B-367C-4ADE-AC3E-03D2FE373680}"/>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endParaRPr lang="en-GB" dirty="0">
              <a:solidFill>
                <a:srgbClr val="FFFFFF"/>
              </a:solidFill>
            </a:endParaRPr>
          </a:p>
        </p:txBody>
      </p:sp>
      <p:sp>
        <p:nvSpPr>
          <p:cNvPr id="5" name="Slide Number Placeholder 4">
            <a:extLst>
              <a:ext uri="{FF2B5EF4-FFF2-40B4-BE49-F238E27FC236}">
                <a16:creationId xmlns:a16="http://schemas.microsoft.com/office/drawing/2014/main" id="{79465E8E-8CA3-4002-911A-9BD3ED788EB5}"/>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12" name="Text Placeholder 11">
            <a:extLst>
              <a:ext uri="{FF2B5EF4-FFF2-40B4-BE49-F238E27FC236}">
                <a16:creationId xmlns:a16="http://schemas.microsoft.com/office/drawing/2014/main" id="{EA7606F6-7610-41AE-8DA9-3AE9A3B4D2E3}"/>
              </a:ext>
            </a:extLst>
          </p:cNvPr>
          <p:cNvSpPr>
            <a:spLocks noGrp="1"/>
          </p:cNvSpPr>
          <p:nvPr>
            <p:ph type="body" sz="quarter" idx="16" hasCustomPrompt="1"/>
          </p:nvPr>
        </p:nvSpPr>
        <p:spPr>
          <a:xfrm>
            <a:off x="6156000" y="0"/>
            <a:ext cx="2988000" cy="2628000"/>
          </a:xfrm>
          <a:solidFill>
            <a:schemeClr val="bg2"/>
          </a:solidFill>
        </p:spPr>
        <p:txBody>
          <a:bodyPr lIns="324000"/>
          <a:lstStyle>
            <a:lvl1pPr>
              <a:defRPr sz="8000">
                <a:solidFill>
                  <a:schemeClr val="bg1"/>
                </a:solidFill>
                <a:latin typeface="RR Pioneer UltraLight Condensed" panose="020B0206030201060103" pitchFamily="34" charset="0"/>
              </a:defRPr>
            </a:lvl1pPr>
            <a:lvl2pPr marL="0" indent="0">
              <a:buNone/>
              <a:defRPr>
                <a:solidFill>
                  <a:schemeClr val="bg1"/>
                </a:solidFill>
                <a:latin typeface="+mn-lt"/>
              </a:defRPr>
            </a:lvl2pPr>
          </a:lstStyle>
          <a:p>
            <a:pPr lvl="0"/>
            <a:r>
              <a:rPr lang="en-US" dirty="0"/>
              <a:t>xxx</a:t>
            </a:r>
          </a:p>
          <a:p>
            <a:pPr lvl="1"/>
            <a:r>
              <a:rPr lang="en-US" dirty="0"/>
              <a:t>Short copy</a:t>
            </a:r>
          </a:p>
        </p:txBody>
      </p:sp>
      <p:sp>
        <p:nvSpPr>
          <p:cNvPr id="15" name="Text Placeholder 11">
            <a:extLst>
              <a:ext uri="{FF2B5EF4-FFF2-40B4-BE49-F238E27FC236}">
                <a16:creationId xmlns:a16="http://schemas.microsoft.com/office/drawing/2014/main" id="{473FE0F1-574D-4724-AF1B-9BCB79C24554}"/>
              </a:ext>
            </a:extLst>
          </p:cNvPr>
          <p:cNvSpPr>
            <a:spLocks noGrp="1"/>
          </p:cNvSpPr>
          <p:nvPr>
            <p:ph type="body" sz="quarter" idx="17" hasCustomPrompt="1"/>
          </p:nvPr>
        </p:nvSpPr>
        <p:spPr>
          <a:xfrm>
            <a:off x="3078000" y="0"/>
            <a:ext cx="2988000" cy="2628000"/>
          </a:xfrm>
          <a:solidFill>
            <a:schemeClr val="tx2"/>
          </a:solidFill>
        </p:spPr>
        <p:txBody>
          <a:bodyPr lIns="324000"/>
          <a:lstStyle>
            <a:lvl1pPr>
              <a:defRPr sz="8000">
                <a:solidFill>
                  <a:schemeClr val="bg1"/>
                </a:solidFill>
                <a:latin typeface="RR Pioneer UltraLight Condensed" panose="020B0206030201060103" pitchFamily="34" charset="0"/>
              </a:defRPr>
            </a:lvl1pPr>
            <a:lvl2pPr marL="0" indent="0">
              <a:buNone/>
              <a:defRPr>
                <a:solidFill>
                  <a:schemeClr val="bg1"/>
                </a:solidFill>
                <a:latin typeface="+mn-lt"/>
              </a:defRPr>
            </a:lvl2pPr>
          </a:lstStyle>
          <a:p>
            <a:pPr lvl="0"/>
            <a:r>
              <a:rPr lang="en-US" dirty="0"/>
              <a:t>xxx</a:t>
            </a:r>
          </a:p>
          <a:p>
            <a:pPr lvl="1"/>
            <a:r>
              <a:rPr lang="en-US" dirty="0"/>
              <a:t>Short copy</a:t>
            </a:r>
          </a:p>
        </p:txBody>
      </p:sp>
      <p:sp>
        <p:nvSpPr>
          <p:cNvPr id="16" name="Text Placeholder 11">
            <a:extLst>
              <a:ext uri="{FF2B5EF4-FFF2-40B4-BE49-F238E27FC236}">
                <a16:creationId xmlns:a16="http://schemas.microsoft.com/office/drawing/2014/main" id="{943953AA-4694-4F86-AE35-6EDC29F01B7B}"/>
              </a:ext>
            </a:extLst>
          </p:cNvPr>
          <p:cNvSpPr>
            <a:spLocks noGrp="1"/>
          </p:cNvSpPr>
          <p:nvPr>
            <p:ph type="body" sz="quarter" idx="18" hasCustomPrompt="1"/>
          </p:nvPr>
        </p:nvSpPr>
        <p:spPr>
          <a:xfrm>
            <a:off x="0" y="0"/>
            <a:ext cx="2988000" cy="2628000"/>
          </a:xfrm>
          <a:solidFill>
            <a:srgbClr val="666666"/>
          </a:solidFill>
        </p:spPr>
        <p:txBody>
          <a:bodyPr lIns="324000" tIns="360000"/>
          <a:lstStyle>
            <a:lvl1pPr>
              <a:spcAft>
                <a:spcPts val="700"/>
              </a:spcAft>
              <a:defRPr sz="1800">
                <a:solidFill>
                  <a:schemeClr val="bg1"/>
                </a:solidFill>
                <a:latin typeface="+mj-lt"/>
              </a:defRPr>
            </a:lvl1pPr>
            <a:lvl2pPr marL="0" indent="0">
              <a:buNone/>
              <a:defRPr>
                <a:solidFill>
                  <a:schemeClr val="bg1"/>
                </a:solidFill>
                <a:latin typeface="+mn-lt"/>
              </a:defRPr>
            </a:lvl2pPr>
          </a:lstStyle>
          <a:p>
            <a:pPr lvl="0"/>
            <a:r>
              <a:rPr lang="en-US" dirty="0"/>
              <a:t>Title of box </a:t>
            </a:r>
          </a:p>
          <a:p>
            <a:pPr lvl="1"/>
            <a:r>
              <a:rPr lang="en-US" dirty="0"/>
              <a:t>Short copy</a:t>
            </a:r>
          </a:p>
        </p:txBody>
      </p:sp>
    </p:spTree>
    <p:extLst>
      <p:ext uri="{BB962C8B-B14F-4D97-AF65-F5344CB8AC3E}">
        <p14:creationId xmlns:p14="http://schemas.microsoft.com/office/powerpoint/2010/main" val="2800427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ext Grid - Colb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A9359260-1A40-4B70-8E95-D66A47A0AD39}"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4055552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Text Grid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E44C648F-6B2E-45B8-8A48-F1485A41247F}"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2688030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Text Grid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7905B8A2-59A7-42A4-B14E-6F3613A06B12}"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3361782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B56A04C-E4A5-40F3-9668-78022E96CBAE}"/>
              </a:ext>
            </a:extLst>
          </p:cNvPr>
          <p:cNvSpPr>
            <a:spLocks noGrp="1"/>
          </p:cNvSpPr>
          <p:nvPr>
            <p:ph type="media" sz="quarter" idx="13" hasCustomPrompt="1"/>
          </p:nvPr>
        </p:nvSpPr>
        <p:spPr>
          <a:xfrm>
            <a:off x="0" y="0"/>
            <a:ext cx="9144000" cy="5143500"/>
          </a:xfrm>
          <a:solidFill>
            <a:srgbClr val="8A8A8F"/>
          </a:solidFill>
        </p:spPr>
        <p:txBody>
          <a:bodyPr bIns="648000" anchor="ctr"/>
          <a:lstStyle>
            <a:lvl1pPr algn="ctr">
              <a:defRPr>
                <a:solidFill>
                  <a:schemeClr val="bg1"/>
                </a:solidFill>
              </a:defRPr>
            </a:lvl1pPr>
          </a:lstStyle>
          <a:p>
            <a:r>
              <a:rPr lang="en-GB" dirty="0"/>
              <a:t>Insert video by clicking the icon</a:t>
            </a:r>
          </a:p>
        </p:txBody>
      </p:sp>
      <p:sp>
        <p:nvSpPr>
          <p:cNvPr id="3" name="Date Placeholder 2">
            <a:extLst>
              <a:ext uri="{FF2B5EF4-FFF2-40B4-BE49-F238E27FC236}">
                <a16:creationId xmlns:a16="http://schemas.microsoft.com/office/drawing/2014/main" id="{E93B564F-1708-4BB9-BF64-438486BE9ACE}"/>
              </a:ext>
            </a:extLst>
          </p:cNvPr>
          <p:cNvSpPr>
            <a:spLocks noGrp="1"/>
          </p:cNvSpPr>
          <p:nvPr>
            <p:ph type="dt" sz="half" idx="10"/>
          </p:nvPr>
        </p:nvSpPr>
        <p:spPr/>
        <p:txBody>
          <a:bodyPr/>
          <a:lstStyle>
            <a:lvl1pPr>
              <a:defRPr>
                <a:solidFill>
                  <a:schemeClr val="bg1"/>
                </a:solidFill>
              </a:defRPr>
            </a:lvl1pPr>
          </a:lstStyle>
          <a:p>
            <a:fld id="{7F7BF9C8-04FC-4119-A5D7-CB2000E4D4F3}"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A95DCC5B-4086-4ACA-91D6-0287B376A576}"/>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endParaRPr lang="en-GB" dirty="0">
              <a:solidFill>
                <a:srgbClr val="FFFFFF"/>
              </a:solidFill>
            </a:endParaRPr>
          </a:p>
        </p:txBody>
      </p:sp>
      <p:sp>
        <p:nvSpPr>
          <p:cNvPr id="5" name="Slide Number Placeholder 4">
            <a:extLst>
              <a:ext uri="{FF2B5EF4-FFF2-40B4-BE49-F238E27FC236}">
                <a16:creationId xmlns:a16="http://schemas.microsoft.com/office/drawing/2014/main" id="{9E7C3A86-C141-4976-908C-C4C78B7C47FA}"/>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84882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lte, Subtitle &amp;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7BD6F0-E65B-40FB-A6B0-99AADA93DD53}"/>
              </a:ext>
            </a:extLst>
          </p:cNvPr>
          <p:cNvSpPr/>
          <p:nvPr userDrawn="1"/>
        </p:nvSpPr>
        <p:spPr>
          <a:xfrm>
            <a:off x="2268538" y="0"/>
            <a:ext cx="687546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7E1E0BB1-14CD-4110-8446-A161FC1E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0F3C3D-8F9E-4BFB-8978-75648D7AA827}"/>
              </a:ext>
            </a:extLst>
          </p:cNvPr>
          <p:cNvSpPr>
            <a:spLocks noGrp="1"/>
          </p:cNvSpPr>
          <p:nvPr>
            <p:ph type="dt" sz="half" idx="10"/>
          </p:nvPr>
        </p:nvSpPr>
        <p:spPr/>
        <p:txBody>
          <a:bodyPr/>
          <a:lstStyle>
            <a:lvl1pPr>
              <a:defRPr>
                <a:solidFill>
                  <a:schemeClr val="bg1"/>
                </a:solidFill>
              </a:defRPr>
            </a:lvl1pPr>
          </a:lstStyle>
          <a:p>
            <a:fld id="{664CFD47-662D-40A8-B501-8212F3ED0AAA}"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D2B9991A-4B1A-43A7-8F6E-C0B41E40B296}"/>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DAB65A3A-2EF3-4EB5-8345-0CA07D459B1F}"/>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0A7910FC-12D1-4882-A085-8E9EEA95DCA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51947A44-802F-4BE4-AC21-8DC658773789}"/>
              </a:ext>
            </a:extLst>
          </p:cNvPr>
          <p:cNvSpPr>
            <a:spLocks noGrp="1"/>
          </p:cNvSpPr>
          <p:nvPr>
            <p:ph type="body" sz="quarter" idx="43" hasCustomPrompt="1"/>
          </p:nvPr>
        </p:nvSpPr>
        <p:spPr>
          <a:xfrm>
            <a:off x="2735263" y="987424"/>
            <a:ext cx="6084887" cy="3062575"/>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1" name="Text Placeholder 10">
            <a:extLst>
              <a:ext uri="{FF2B5EF4-FFF2-40B4-BE49-F238E27FC236}">
                <a16:creationId xmlns:a16="http://schemas.microsoft.com/office/drawing/2014/main" id="{6184FE39-5C2E-4DB0-9003-91E27BF84B6E}"/>
              </a:ext>
            </a:extLst>
          </p:cNvPr>
          <p:cNvSpPr>
            <a:spLocks noGrp="1"/>
          </p:cNvSpPr>
          <p:nvPr>
            <p:ph type="body" sz="quarter" idx="44" hasCustomPrompt="1"/>
          </p:nvPr>
        </p:nvSpPr>
        <p:spPr>
          <a:xfrm>
            <a:off x="2735263" y="4208463"/>
            <a:ext cx="6084887" cy="415925"/>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Tree>
    <p:extLst>
      <p:ext uri="{BB962C8B-B14F-4D97-AF65-F5344CB8AC3E}">
        <p14:creationId xmlns:p14="http://schemas.microsoft.com/office/powerpoint/2010/main" val="3755084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quot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7BD6F0-E65B-40FB-A6B0-99AADA93DD53}"/>
              </a:ext>
            </a:extLst>
          </p:cNvPr>
          <p:cNvSpPr/>
          <p:nvPr userDrawn="1"/>
        </p:nvSpPr>
        <p:spPr>
          <a:xfrm>
            <a:off x="2268538" y="0"/>
            <a:ext cx="6875462" cy="303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7E1E0BB1-14CD-4110-8446-A161FC1E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0F3C3D-8F9E-4BFB-8978-75648D7AA827}"/>
              </a:ext>
            </a:extLst>
          </p:cNvPr>
          <p:cNvSpPr>
            <a:spLocks noGrp="1"/>
          </p:cNvSpPr>
          <p:nvPr>
            <p:ph type="dt" sz="half" idx="10"/>
          </p:nvPr>
        </p:nvSpPr>
        <p:spPr/>
        <p:txBody>
          <a:bodyPr/>
          <a:lstStyle>
            <a:lvl1pPr>
              <a:defRPr>
                <a:solidFill>
                  <a:srgbClr val="666666"/>
                </a:solidFill>
              </a:defRPr>
            </a:lvl1pPr>
          </a:lstStyle>
          <a:p>
            <a:fld id="{EC1664BC-01A4-4103-B7DE-4B1D67BDE571}" type="datetime1">
              <a:rPr lang="en-US" smtClean="0"/>
              <a:pPr/>
              <a:t>5/25/2023</a:t>
            </a:fld>
            <a:endParaRPr dirty="0"/>
          </a:p>
        </p:txBody>
      </p:sp>
      <p:sp>
        <p:nvSpPr>
          <p:cNvPr id="4" name="Footer Placeholder 3">
            <a:extLst>
              <a:ext uri="{FF2B5EF4-FFF2-40B4-BE49-F238E27FC236}">
                <a16:creationId xmlns:a16="http://schemas.microsoft.com/office/drawing/2014/main" id="{D2B9991A-4B1A-43A7-8F6E-C0B41E40B296}"/>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DAB65A3A-2EF3-4EB5-8345-0CA07D459B1F}"/>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0A7910FC-12D1-4882-A085-8E9EEA95DCA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51947A44-802F-4BE4-AC21-8DC658773789}"/>
              </a:ext>
            </a:extLst>
          </p:cNvPr>
          <p:cNvSpPr>
            <a:spLocks noGrp="1"/>
          </p:cNvSpPr>
          <p:nvPr>
            <p:ph type="body" sz="quarter" idx="43" hasCustomPrompt="1"/>
          </p:nvPr>
        </p:nvSpPr>
        <p:spPr>
          <a:xfrm>
            <a:off x="2735263" y="987424"/>
            <a:ext cx="6084887" cy="10800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1" name="Text Placeholder 10">
            <a:extLst>
              <a:ext uri="{FF2B5EF4-FFF2-40B4-BE49-F238E27FC236}">
                <a16:creationId xmlns:a16="http://schemas.microsoft.com/office/drawing/2014/main" id="{6184FE39-5C2E-4DB0-9003-91E27BF84B6E}"/>
              </a:ext>
            </a:extLst>
          </p:cNvPr>
          <p:cNvSpPr>
            <a:spLocks noGrp="1"/>
          </p:cNvSpPr>
          <p:nvPr>
            <p:ph type="body" sz="quarter" idx="44" hasCustomPrompt="1"/>
          </p:nvPr>
        </p:nvSpPr>
        <p:spPr>
          <a:xfrm>
            <a:off x="2735263" y="2181358"/>
            <a:ext cx="6084887" cy="604800"/>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
        <p:nvSpPr>
          <p:cNvPr id="10" name="Text Placeholder 9">
            <a:extLst>
              <a:ext uri="{FF2B5EF4-FFF2-40B4-BE49-F238E27FC236}">
                <a16:creationId xmlns:a16="http://schemas.microsoft.com/office/drawing/2014/main" id="{588C8987-4131-4FBB-8271-0CDDA04E9FCB}"/>
              </a:ext>
            </a:extLst>
          </p:cNvPr>
          <p:cNvSpPr>
            <a:spLocks noGrp="1"/>
          </p:cNvSpPr>
          <p:nvPr>
            <p:ph type="body" sz="quarter" idx="45" hasCustomPrompt="1"/>
          </p:nvPr>
        </p:nvSpPr>
        <p:spPr>
          <a:xfrm>
            <a:off x="2735263" y="3227388"/>
            <a:ext cx="6084887" cy="651600"/>
          </a:xfrm>
        </p:spPr>
        <p:txBody>
          <a:bodyPr>
            <a:normAutofit/>
          </a:bodyPr>
          <a:lstStyle>
            <a:lvl1pPr>
              <a:defRPr sz="2000">
                <a:solidFill>
                  <a:schemeClr val="tx2"/>
                </a:solidFill>
                <a:latin typeface="+mj-lt"/>
              </a:defRPr>
            </a:lvl1pPr>
            <a:lvl2pPr marL="0" indent="0">
              <a:buNone/>
              <a:defRPr/>
            </a:lvl2pPr>
          </a:lstStyle>
          <a:p>
            <a:pPr lvl="0"/>
            <a:r>
              <a:rPr lang="en-US" dirty="0"/>
              <a:t>Emphasis or quote with description</a:t>
            </a:r>
          </a:p>
        </p:txBody>
      </p:sp>
      <p:sp>
        <p:nvSpPr>
          <p:cNvPr id="13" name="Text Placeholder 12">
            <a:extLst>
              <a:ext uri="{FF2B5EF4-FFF2-40B4-BE49-F238E27FC236}">
                <a16:creationId xmlns:a16="http://schemas.microsoft.com/office/drawing/2014/main" id="{81498733-E174-4064-9AD2-1D795DD92490}"/>
              </a:ext>
            </a:extLst>
          </p:cNvPr>
          <p:cNvSpPr>
            <a:spLocks noGrp="1"/>
          </p:cNvSpPr>
          <p:nvPr>
            <p:ph type="body" sz="quarter" idx="46" hasCustomPrompt="1"/>
          </p:nvPr>
        </p:nvSpPr>
        <p:spPr>
          <a:xfrm>
            <a:off x="2735263" y="3985200"/>
            <a:ext cx="6084887" cy="604800"/>
          </a:xfrm>
        </p:spPr>
        <p:txBody>
          <a:bodyPr>
            <a:normAutofit/>
          </a:bodyPr>
          <a:lstStyle>
            <a:lvl1pPr>
              <a:defRPr sz="1200">
                <a:solidFill>
                  <a:schemeClr val="bg2"/>
                </a:solidFill>
              </a:defRPr>
            </a:lvl1pPr>
          </a:lstStyle>
          <a:p>
            <a:pPr lvl="0"/>
            <a:r>
              <a:rPr lang="en-US" dirty="0" err="1"/>
              <a:t>Attributee</a:t>
            </a:r>
            <a:r>
              <a:rPr lang="en-US" dirty="0"/>
              <a:t>/ source</a:t>
            </a:r>
          </a:p>
        </p:txBody>
      </p:sp>
    </p:spTree>
    <p:extLst>
      <p:ext uri="{BB962C8B-B14F-4D97-AF65-F5344CB8AC3E}">
        <p14:creationId xmlns:p14="http://schemas.microsoft.com/office/powerpoint/2010/main" val="2663044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s &amp; Statement - Tw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8BA6D-E7C8-4EE9-B3A0-67F6392EEA0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a:extLst>
              <a:ext uri="{FF2B5EF4-FFF2-40B4-BE49-F238E27FC236}">
                <a16:creationId xmlns:a16="http://schemas.microsoft.com/office/drawing/2014/main" id="{EB8D397C-A84F-4549-B3BE-7BDB0C55426B}"/>
              </a:ext>
            </a:extLst>
          </p:cNvPr>
          <p:cNvSpPr/>
          <p:nvPr userDrawn="1"/>
        </p:nvSpPr>
        <p:spPr>
          <a:xfrm>
            <a:off x="0" y="0"/>
            <a:ext cx="9144000" cy="3074796"/>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2ABC80C2-2E6C-41EC-BE2A-1E46F50519B5}"/>
              </a:ext>
            </a:extLst>
          </p:cNvPr>
          <p:cNvSpPr>
            <a:spLocks noGrp="1"/>
          </p:cNvSpPr>
          <p:nvPr userDrawn="1">
            <p:ph type="dt" sz="half" idx="10"/>
          </p:nvPr>
        </p:nvSpPr>
        <p:spPr/>
        <p:txBody>
          <a:bodyPr/>
          <a:lstStyle/>
          <a:p>
            <a:fld id="{83054D06-C817-4E0C-A87F-5C25575A9C6D}" type="datetime1">
              <a:rPr lang="en-US"/>
              <a:pPr/>
              <a:t>5/25/2023</a:t>
            </a:fld>
            <a:endParaRPr dirty="0"/>
          </a:p>
        </p:txBody>
      </p:sp>
      <p:sp>
        <p:nvSpPr>
          <p:cNvPr id="4" name="Footer Placeholder 3">
            <a:extLst>
              <a:ext uri="{FF2B5EF4-FFF2-40B4-BE49-F238E27FC236}">
                <a16:creationId xmlns:a16="http://schemas.microsoft.com/office/drawing/2014/main" id="{7A069E08-386A-42EE-8383-8D69F6273331}"/>
              </a:ext>
            </a:extLst>
          </p:cNvPr>
          <p:cNvSpPr>
            <a:spLocks noGrp="1"/>
          </p:cNvSpPr>
          <p:nvPr userDrawn="1">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36AED9DA-7609-4503-A270-4035D41ABEB7}"/>
              </a:ext>
            </a:extLst>
          </p:cNvPr>
          <p:cNvSpPr>
            <a:spLocks noGrp="1"/>
          </p:cNvSpPr>
          <p:nvPr userDrawn="1">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18" name="Text Placeholder 17">
            <a:extLst>
              <a:ext uri="{FF2B5EF4-FFF2-40B4-BE49-F238E27FC236}">
                <a16:creationId xmlns:a16="http://schemas.microsoft.com/office/drawing/2014/main" id="{626B1602-E7F5-4CA8-BD50-1B77547A9ECE}"/>
              </a:ext>
            </a:extLst>
          </p:cNvPr>
          <p:cNvSpPr>
            <a:spLocks noGrp="1"/>
          </p:cNvSpPr>
          <p:nvPr>
            <p:ph type="body" sz="quarter" idx="13" hasCustomPrompt="1"/>
          </p:nvPr>
        </p:nvSpPr>
        <p:spPr>
          <a:xfrm>
            <a:off x="1530000" y="987425"/>
            <a:ext cx="6084000" cy="10800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9" name="Text Placeholder 10">
            <a:extLst>
              <a:ext uri="{FF2B5EF4-FFF2-40B4-BE49-F238E27FC236}">
                <a16:creationId xmlns:a16="http://schemas.microsoft.com/office/drawing/2014/main" id="{1309D30E-C228-4845-AFCC-25E3BF6D9626}"/>
              </a:ext>
            </a:extLst>
          </p:cNvPr>
          <p:cNvSpPr>
            <a:spLocks noGrp="1"/>
          </p:cNvSpPr>
          <p:nvPr>
            <p:ph type="body" sz="quarter" idx="44" hasCustomPrompt="1"/>
          </p:nvPr>
        </p:nvSpPr>
        <p:spPr>
          <a:xfrm>
            <a:off x="1530000" y="2163600"/>
            <a:ext cx="6084887" cy="604800"/>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
        <p:nvSpPr>
          <p:cNvPr id="21" name="Text Placeholder 20">
            <a:extLst>
              <a:ext uri="{FF2B5EF4-FFF2-40B4-BE49-F238E27FC236}">
                <a16:creationId xmlns:a16="http://schemas.microsoft.com/office/drawing/2014/main" id="{87C35724-695E-4AEA-B299-D849E06730E6}"/>
              </a:ext>
            </a:extLst>
          </p:cNvPr>
          <p:cNvSpPr>
            <a:spLocks noGrp="1"/>
          </p:cNvSpPr>
          <p:nvPr>
            <p:ph type="body" sz="quarter" idx="45" hasCustomPrompt="1"/>
          </p:nvPr>
        </p:nvSpPr>
        <p:spPr>
          <a:xfrm>
            <a:off x="1530000" y="3236400"/>
            <a:ext cx="6084000" cy="651600"/>
          </a:xfrm>
        </p:spPr>
        <p:txBody>
          <a:bodyPr>
            <a:normAutofit/>
          </a:bodyPr>
          <a:lstStyle>
            <a:lvl1pPr>
              <a:defRPr sz="2000">
                <a:solidFill>
                  <a:schemeClr val="tx2"/>
                </a:solidFill>
                <a:latin typeface="+mj-lt"/>
              </a:defRPr>
            </a:lvl1pPr>
            <a:lvl2pPr marL="0" indent="0">
              <a:buNone/>
              <a:defRPr/>
            </a:lvl2pPr>
          </a:lstStyle>
          <a:p>
            <a:pPr lvl="0"/>
            <a:r>
              <a:rPr lang="en-US" dirty="0"/>
              <a:t>Emphasis or quote with description</a:t>
            </a:r>
          </a:p>
        </p:txBody>
      </p:sp>
      <p:sp>
        <p:nvSpPr>
          <p:cNvPr id="23" name="Text Placeholder 22">
            <a:extLst>
              <a:ext uri="{FF2B5EF4-FFF2-40B4-BE49-F238E27FC236}">
                <a16:creationId xmlns:a16="http://schemas.microsoft.com/office/drawing/2014/main" id="{3DFE1746-274F-42F4-BF60-08561130DC47}"/>
              </a:ext>
            </a:extLst>
          </p:cNvPr>
          <p:cNvSpPr>
            <a:spLocks noGrp="1"/>
          </p:cNvSpPr>
          <p:nvPr>
            <p:ph type="body" sz="quarter" idx="46" hasCustomPrompt="1"/>
          </p:nvPr>
        </p:nvSpPr>
        <p:spPr>
          <a:xfrm>
            <a:off x="1530000" y="3985200"/>
            <a:ext cx="6084000" cy="604800"/>
          </a:xfrm>
        </p:spPr>
        <p:txBody>
          <a:bodyPr>
            <a:normAutofit/>
          </a:bodyPr>
          <a:lstStyle>
            <a:lvl1pPr>
              <a:defRPr sz="1200">
                <a:solidFill>
                  <a:srgbClr val="4F98FF"/>
                </a:solidFill>
              </a:defRPr>
            </a:lvl1pPr>
            <a:lvl2pPr marL="0" indent="0">
              <a:buNone/>
              <a:defRPr/>
            </a:lvl2pPr>
          </a:lstStyle>
          <a:p>
            <a:pPr lvl="0"/>
            <a:r>
              <a:rPr lang="en-US" dirty="0" err="1"/>
              <a:t>Attributee</a:t>
            </a:r>
            <a:r>
              <a:rPr lang="en-US" dirty="0"/>
              <a:t>/ source</a:t>
            </a:r>
          </a:p>
        </p:txBody>
      </p:sp>
      <p:grpSp>
        <p:nvGrpSpPr>
          <p:cNvPr id="17" name="Group 16">
            <a:extLst>
              <a:ext uri="{FF2B5EF4-FFF2-40B4-BE49-F238E27FC236}">
                <a16:creationId xmlns:a16="http://schemas.microsoft.com/office/drawing/2014/main" id="{2211E6DE-C0AE-44F4-9823-73CBD64676B2}"/>
              </a:ext>
            </a:extLst>
          </p:cNvPr>
          <p:cNvGrpSpPr/>
          <p:nvPr userDrawn="1"/>
        </p:nvGrpSpPr>
        <p:grpSpPr>
          <a:xfrm>
            <a:off x="323850" y="233362"/>
            <a:ext cx="321261" cy="522316"/>
            <a:chOff x="-3513606" y="270529"/>
            <a:chExt cx="1671638" cy="2717801"/>
          </a:xfrm>
        </p:grpSpPr>
        <p:sp>
          <p:nvSpPr>
            <p:cNvPr id="20" name="Freeform 5">
              <a:extLst>
                <a:ext uri="{FF2B5EF4-FFF2-40B4-BE49-F238E27FC236}">
                  <a16:creationId xmlns:a16="http://schemas.microsoft.com/office/drawing/2014/main" id="{9697FB02-C1AA-4AF0-8C5B-BC76AE159E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2" name="Freeform 6">
              <a:extLst>
                <a:ext uri="{FF2B5EF4-FFF2-40B4-BE49-F238E27FC236}">
                  <a16:creationId xmlns:a16="http://schemas.microsoft.com/office/drawing/2014/main" id="{1ED76835-AACF-4D22-BB9D-53917C14A055}"/>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4" name="Freeform 7">
              <a:extLst>
                <a:ext uri="{FF2B5EF4-FFF2-40B4-BE49-F238E27FC236}">
                  <a16:creationId xmlns:a16="http://schemas.microsoft.com/office/drawing/2014/main" id="{485F73FD-7CBE-40A8-AD29-215067971D2A}"/>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extLst>
      <p:ext uri="{BB962C8B-B14F-4D97-AF65-F5344CB8AC3E}">
        <p14:creationId xmlns:p14="http://schemas.microsoft.com/office/powerpoint/2010/main" val="416775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Export contro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EB6-0EEE-4BBB-B4A6-72BF5D802D88}"/>
              </a:ext>
            </a:extLst>
          </p:cNvPr>
          <p:cNvSpPr/>
          <p:nvPr userDrawn="1"/>
        </p:nvSpPr>
        <p:spPr>
          <a:xfrm>
            <a:off x="2268538" y="0"/>
            <a:ext cx="687546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FFFFFF"/>
              </a:solidFill>
            </a:endParaRPr>
          </a:p>
        </p:txBody>
      </p:sp>
      <p:sp>
        <p:nvSpPr>
          <p:cNvPr id="2" name="Title 1">
            <a:extLst>
              <a:ext uri="{FF2B5EF4-FFF2-40B4-BE49-F238E27FC236}">
                <a16:creationId xmlns:a16="http://schemas.microsoft.com/office/drawing/2014/main" id="{336AA855-7E6E-4927-A811-F63C0750684E}"/>
              </a:ext>
            </a:extLst>
          </p:cNvPr>
          <p:cNvSpPr>
            <a:spLocks noGrp="1"/>
          </p:cNvSpPr>
          <p:nvPr>
            <p:ph type="ctrTitle" hasCustomPrompt="1"/>
          </p:nvPr>
        </p:nvSpPr>
        <p:spPr>
          <a:xfrm>
            <a:off x="2735262" y="500400"/>
            <a:ext cx="6084000" cy="1249200"/>
          </a:xfrm>
        </p:spPr>
        <p:txBody>
          <a:bodyPr anchor="b">
            <a:noAutofit/>
          </a:bodyPr>
          <a:lstStyle>
            <a:lvl1pPr algn="l">
              <a:defRPr sz="3200">
                <a:solidFill>
                  <a:schemeClr val="bg1"/>
                </a:solidFill>
              </a:defRPr>
            </a:lvl1pPr>
          </a:lstStyle>
          <a:p>
            <a:r>
              <a:rPr lang="en-GB" dirty="0"/>
              <a:t>Click to edit</a:t>
            </a:r>
            <a:br>
              <a:rPr lang="en-GB" dirty="0"/>
            </a:br>
            <a:r>
              <a:rPr lang="en-GB" dirty="0"/>
              <a:t>Master title style</a:t>
            </a:r>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1796400"/>
            <a:ext cx="6084000" cy="334800"/>
          </a:xfrm>
        </p:spPr>
        <p:txBody>
          <a:bodyPr>
            <a:noAutofit/>
          </a:bodyPr>
          <a:lstStyle>
            <a:lvl1pPr marL="0" indent="0" algn="l">
              <a:buNone/>
              <a:defRPr lang="en-US" sz="2000" kern="1200" dirty="0">
                <a:solidFill>
                  <a:schemeClr val="bg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891315C3-BED4-49DC-9115-A581B66BBA59}"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21816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2473200"/>
            <a:ext cx="6083300" cy="244800"/>
          </a:xfrm>
        </p:spPr>
        <p:txBody>
          <a:bodyPr>
            <a:normAutofit/>
          </a:bodyPr>
          <a:lstStyle>
            <a:lvl1pPr>
              <a:defRPr sz="1000">
                <a:solidFill>
                  <a:schemeClr val="bg1"/>
                </a:solidFill>
              </a:defRPr>
            </a:lvl1pPr>
          </a:lstStyle>
          <a:p>
            <a:pPr lvl="0"/>
            <a:r>
              <a:rPr lang="en-US" dirty="0"/>
              <a:t>XX Month XXXX</a:t>
            </a:r>
          </a:p>
        </p:txBody>
      </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graphicFrame>
        <p:nvGraphicFramePr>
          <p:cNvPr id="17" name="Table 16">
            <a:extLst>
              <a:ext uri="{FF2B5EF4-FFF2-40B4-BE49-F238E27FC236}">
                <a16:creationId xmlns:a16="http://schemas.microsoft.com/office/drawing/2014/main" id="{23CD3FFE-B4FD-4319-BC0B-255BAFEF989F}"/>
              </a:ext>
            </a:extLst>
          </p:cNvPr>
          <p:cNvGraphicFramePr>
            <a:graphicFrameLocks noGrp="1"/>
          </p:cNvGraphicFramePr>
          <p:nvPr userDrawn="1"/>
        </p:nvGraphicFramePr>
        <p:xfrm>
          <a:off x="2735262" y="2855690"/>
          <a:ext cx="6084888" cy="1095160"/>
        </p:xfrm>
        <a:graphic>
          <a:graphicData uri="http://schemas.openxmlformats.org/drawingml/2006/table">
            <a:tbl>
              <a:tblPr firstRow="1" bandRow="1"/>
              <a:tblGrid>
                <a:gridCol w="2028296">
                  <a:extLst>
                    <a:ext uri="{9D8B030D-6E8A-4147-A177-3AD203B41FA5}">
                      <a16:colId xmlns:a16="http://schemas.microsoft.com/office/drawing/2014/main" val="1311732103"/>
                    </a:ext>
                  </a:extLst>
                </a:gridCol>
                <a:gridCol w="2028296">
                  <a:extLst>
                    <a:ext uri="{9D8B030D-6E8A-4147-A177-3AD203B41FA5}">
                      <a16:colId xmlns:a16="http://schemas.microsoft.com/office/drawing/2014/main" val="2932825049"/>
                    </a:ext>
                  </a:extLst>
                </a:gridCol>
                <a:gridCol w="2028296">
                  <a:extLst>
                    <a:ext uri="{9D8B030D-6E8A-4147-A177-3AD203B41FA5}">
                      <a16:colId xmlns:a16="http://schemas.microsoft.com/office/drawing/2014/main" val="1377039470"/>
                    </a:ext>
                  </a:extLst>
                </a:gridCol>
              </a:tblGrid>
              <a:tr h="224068">
                <a:tc gridSpan="3">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This document is subject to the following Export Control Information</a:t>
                      </a:r>
                    </a:p>
                  </a:txBody>
                  <a:tcPr>
                    <a:lnL>
                      <a:noFill/>
                    </a:lnL>
                    <a:lnR>
                      <a:noFill/>
                    </a:lnR>
                    <a:lnT>
                      <a:noFill/>
                    </a:lnT>
                    <a:lnB>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11746911"/>
                  </a:ext>
                </a:extLst>
              </a:tr>
              <a:tr h="184654">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Country</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Export Classification</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Date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74109106"/>
                  </a:ext>
                </a:extLst>
              </a:tr>
              <a:tr h="318980">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83941994"/>
                  </a:ext>
                </a:extLst>
              </a:tr>
              <a:tr h="318980">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04885933"/>
                  </a:ext>
                </a:extLst>
              </a:tr>
            </a:tbl>
          </a:graphicData>
        </a:graphic>
      </p:graphicFrame>
      <p:sp>
        <p:nvSpPr>
          <p:cNvPr id="19" name="Text Placeholder 13">
            <a:extLst>
              <a:ext uri="{FF2B5EF4-FFF2-40B4-BE49-F238E27FC236}">
                <a16:creationId xmlns:a16="http://schemas.microsoft.com/office/drawing/2014/main" id="{A801F9D5-0A32-4DE1-9377-D59BE787AAB2}"/>
              </a:ext>
            </a:extLst>
          </p:cNvPr>
          <p:cNvSpPr>
            <a:spLocks noGrp="1"/>
          </p:cNvSpPr>
          <p:nvPr>
            <p:ph type="body" sz="quarter" idx="16" hasCustomPrompt="1"/>
          </p:nvPr>
        </p:nvSpPr>
        <p:spPr>
          <a:xfrm>
            <a:off x="2736000" y="3358800"/>
            <a:ext cx="2005200" cy="594000"/>
          </a:xfrm>
        </p:spPr>
        <p:txBody>
          <a:bodyPr>
            <a:normAutofit/>
          </a:bodyPr>
          <a:lstStyle>
            <a:lvl1pPr algn="ctr">
              <a:defRPr sz="800">
                <a:solidFill>
                  <a:schemeClr val="bg1"/>
                </a:solidFill>
              </a:defRPr>
            </a:lvl1pPr>
          </a:lstStyle>
          <a:p>
            <a:pPr lvl="0"/>
            <a:r>
              <a:rPr lang="en-US" dirty="0"/>
              <a:t>Edit Master text styles</a:t>
            </a:r>
          </a:p>
        </p:txBody>
      </p:sp>
      <p:sp>
        <p:nvSpPr>
          <p:cNvPr id="20" name="Text Placeholder 13">
            <a:extLst>
              <a:ext uri="{FF2B5EF4-FFF2-40B4-BE49-F238E27FC236}">
                <a16:creationId xmlns:a16="http://schemas.microsoft.com/office/drawing/2014/main" id="{704AEA61-F308-493F-B5DC-9F6FA87EF527}"/>
              </a:ext>
            </a:extLst>
          </p:cNvPr>
          <p:cNvSpPr>
            <a:spLocks noGrp="1"/>
          </p:cNvSpPr>
          <p:nvPr>
            <p:ph type="body" sz="quarter" idx="17" hasCustomPrompt="1"/>
          </p:nvPr>
        </p:nvSpPr>
        <p:spPr>
          <a:xfrm>
            <a:off x="4788000" y="3358800"/>
            <a:ext cx="1990800" cy="594000"/>
          </a:xfr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800">
                <a:solidFill>
                  <a:schemeClr val="bg1"/>
                </a:solidFill>
              </a:defRPr>
            </a:lvl1pPr>
          </a:lstStyle>
          <a:p>
            <a:pPr lvl="0"/>
            <a:r>
              <a:rPr lang="en-US" dirty="0"/>
              <a:t>Edit Master text styles</a:t>
            </a:r>
          </a:p>
        </p:txBody>
      </p:sp>
      <p:sp>
        <p:nvSpPr>
          <p:cNvPr id="21" name="Text Placeholder 13">
            <a:extLst>
              <a:ext uri="{FF2B5EF4-FFF2-40B4-BE49-F238E27FC236}">
                <a16:creationId xmlns:a16="http://schemas.microsoft.com/office/drawing/2014/main" id="{CB52E09F-28F7-4386-8813-1A24206A80F6}"/>
              </a:ext>
            </a:extLst>
          </p:cNvPr>
          <p:cNvSpPr>
            <a:spLocks noGrp="1"/>
          </p:cNvSpPr>
          <p:nvPr>
            <p:ph type="body" sz="quarter" idx="18" hasCustomPrompt="1"/>
          </p:nvPr>
        </p:nvSpPr>
        <p:spPr>
          <a:xfrm>
            <a:off x="6811200" y="3358800"/>
            <a:ext cx="2008800" cy="594000"/>
          </a:xfrm>
        </p:spPr>
        <p:txBody>
          <a:bodyPr>
            <a:normAutofit/>
          </a:bodyPr>
          <a:lstStyle>
            <a:lvl1pPr algn="ctr">
              <a:defRPr sz="800">
                <a:solidFill>
                  <a:schemeClr val="bg1"/>
                </a:solidFill>
              </a:defRPr>
            </a:lvl1pPr>
          </a:lstStyle>
          <a:p>
            <a:pPr lvl="0"/>
            <a:r>
              <a:rPr lang="en-US" dirty="0"/>
              <a:t>Edit Master text styles</a:t>
            </a:r>
          </a:p>
        </p:txBody>
      </p:sp>
      <p:sp>
        <p:nvSpPr>
          <p:cNvPr id="22" name="Text Placeholder 13">
            <a:extLst>
              <a:ext uri="{FF2B5EF4-FFF2-40B4-BE49-F238E27FC236}">
                <a16:creationId xmlns:a16="http://schemas.microsoft.com/office/drawing/2014/main" id="{F272C130-F343-4C01-8F73-979904DD265C}"/>
              </a:ext>
            </a:extLst>
          </p:cNvPr>
          <p:cNvSpPr>
            <a:spLocks noGrp="1"/>
          </p:cNvSpPr>
          <p:nvPr>
            <p:ph type="body" sz="quarter" idx="19" hasCustomPrompt="1"/>
          </p:nvPr>
        </p:nvSpPr>
        <p:spPr>
          <a:xfrm>
            <a:off x="2736000" y="4050000"/>
            <a:ext cx="6084000" cy="471600"/>
          </a:xfrm>
        </p:spPr>
        <p:txBody>
          <a:bodyPr>
            <a:normAutofit/>
          </a:bodyPr>
          <a:lstStyle>
            <a:lvl1pPr>
              <a:defRPr sz="900">
                <a:solidFill>
                  <a:schemeClr val="bg1"/>
                </a:solidFill>
              </a:defRPr>
            </a:lvl1pPr>
          </a:lstStyle>
          <a:p>
            <a:pPr lvl="0"/>
            <a:r>
              <a:rPr lang="en-US" dirty="0"/>
              <a:t>XX Month XXXX</a:t>
            </a:r>
          </a:p>
        </p:txBody>
      </p:sp>
      <p:grpSp>
        <p:nvGrpSpPr>
          <p:cNvPr id="23" name="Group 22">
            <a:extLst>
              <a:ext uri="{FF2B5EF4-FFF2-40B4-BE49-F238E27FC236}">
                <a16:creationId xmlns:a16="http://schemas.microsoft.com/office/drawing/2014/main" id="{7E66267C-D231-4480-9FE7-47C80CBF3DAB}"/>
              </a:ext>
            </a:extLst>
          </p:cNvPr>
          <p:cNvGrpSpPr/>
          <p:nvPr userDrawn="1"/>
        </p:nvGrpSpPr>
        <p:grpSpPr>
          <a:xfrm>
            <a:off x="765730" y="1672590"/>
            <a:ext cx="719435" cy="1169680"/>
            <a:chOff x="-3513606" y="270529"/>
            <a:chExt cx="1671638" cy="2717801"/>
          </a:xfrm>
        </p:grpSpPr>
        <p:sp>
          <p:nvSpPr>
            <p:cNvPr id="24" name="Freeform 5">
              <a:extLst>
                <a:ext uri="{FF2B5EF4-FFF2-40B4-BE49-F238E27FC236}">
                  <a16:creationId xmlns:a16="http://schemas.microsoft.com/office/drawing/2014/main" id="{CE89E7AF-EC1B-4360-98C7-5641C6627B9E}"/>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5" name="Freeform 6">
              <a:extLst>
                <a:ext uri="{FF2B5EF4-FFF2-40B4-BE49-F238E27FC236}">
                  <a16:creationId xmlns:a16="http://schemas.microsoft.com/office/drawing/2014/main" id="{A0A95A47-8F22-4769-B510-034047D76549}"/>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6" name="Freeform 7">
              <a:extLst>
                <a:ext uri="{FF2B5EF4-FFF2-40B4-BE49-F238E27FC236}">
                  <a16:creationId xmlns:a16="http://schemas.microsoft.com/office/drawing/2014/main" id="{2CA32FF8-B4DB-420F-8611-BF17C6A730F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2604722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Layout - Tilte an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5EBFE-964E-4DA8-81BB-6F0601C086E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Rectangle 6">
            <a:extLst>
              <a:ext uri="{FF2B5EF4-FFF2-40B4-BE49-F238E27FC236}">
                <a16:creationId xmlns:a16="http://schemas.microsoft.com/office/drawing/2014/main" id="{44D45039-F903-4574-A6B7-8457F81F6953}"/>
              </a:ext>
            </a:extLst>
          </p:cNvPr>
          <p:cNvSpPr/>
          <p:nvPr userDrawn="1"/>
        </p:nvSpPr>
        <p:spPr>
          <a:xfrm>
            <a:off x="1" y="0"/>
            <a:ext cx="9144000" cy="4048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F7D9EBB6-6E60-4CA5-8357-6D7EC52AA61A}"/>
              </a:ext>
            </a:extLst>
          </p:cNvPr>
          <p:cNvSpPr>
            <a:spLocks noGrp="1"/>
          </p:cNvSpPr>
          <p:nvPr>
            <p:ph type="dt" sz="half" idx="10"/>
          </p:nvPr>
        </p:nvSpPr>
        <p:spPr/>
        <p:txBody>
          <a:bodyPr/>
          <a:lstStyle/>
          <a:p>
            <a:fld id="{92546F04-67E7-4EF2-9062-2CAE59D9DC13}" type="datetime1">
              <a:rPr lang="en-US"/>
              <a:pPr/>
              <a:t>5/25/2023</a:t>
            </a:fld>
            <a:endParaRPr dirty="0"/>
          </a:p>
        </p:txBody>
      </p:sp>
      <p:sp>
        <p:nvSpPr>
          <p:cNvPr id="4" name="Footer Placeholder 3">
            <a:extLst>
              <a:ext uri="{FF2B5EF4-FFF2-40B4-BE49-F238E27FC236}">
                <a16:creationId xmlns:a16="http://schemas.microsoft.com/office/drawing/2014/main" id="{67A3AD2E-41EE-4067-A845-2F32AB57CB23}"/>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F2175720-87E1-4F51-95F1-F7561C7A5292}"/>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9" name="Text Placeholder 8">
            <a:extLst>
              <a:ext uri="{FF2B5EF4-FFF2-40B4-BE49-F238E27FC236}">
                <a16:creationId xmlns:a16="http://schemas.microsoft.com/office/drawing/2014/main" id="{6D0FB40C-46FA-4EF4-B44D-AAC36CFA989F}"/>
              </a:ext>
            </a:extLst>
          </p:cNvPr>
          <p:cNvSpPr>
            <a:spLocks noGrp="1"/>
          </p:cNvSpPr>
          <p:nvPr>
            <p:ph type="body" sz="quarter" idx="13" hasCustomPrompt="1"/>
          </p:nvPr>
        </p:nvSpPr>
        <p:spPr>
          <a:xfrm>
            <a:off x="324000" y="3247200"/>
            <a:ext cx="1069200" cy="615600"/>
          </a:xfrm>
        </p:spPr>
        <p:txBody>
          <a:bodyPr/>
          <a:lstStyle>
            <a:lvl1pPr>
              <a:defRPr sz="800">
                <a:solidFill>
                  <a:schemeClr val="bg1"/>
                </a:solidFill>
              </a:defRPr>
            </a:lvl1pPr>
            <a:lvl2pPr marL="0" indent="0">
              <a:buNone/>
              <a:defRPr>
                <a:solidFill>
                  <a:schemeClr val="bg1"/>
                </a:solidFill>
              </a:defRPr>
            </a:lvl2pPr>
          </a:lstStyle>
          <a:p>
            <a:pPr lvl="0"/>
            <a:r>
              <a:rPr lang="en-US" dirty="0"/>
              <a:t>Country name</a:t>
            </a:r>
          </a:p>
          <a:p>
            <a:pPr lvl="1"/>
            <a:endParaRPr lang="en-GB" dirty="0"/>
          </a:p>
        </p:txBody>
      </p:sp>
      <p:sp>
        <p:nvSpPr>
          <p:cNvPr id="11" name="Text Placeholder 10">
            <a:extLst>
              <a:ext uri="{FF2B5EF4-FFF2-40B4-BE49-F238E27FC236}">
                <a16:creationId xmlns:a16="http://schemas.microsoft.com/office/drawing/2014/main" id="{2F26D659-2D09-4BBD-98E2-9893B3A2F8AC}"/>
              </a:ext>
            </a:extLst>
          </p:cNvPr>
          <p:cNvSpPr>
            <a:spLocks noGrp="1"/>
          </p:cNvSpPr>
          <p:nvPr>
            <p:ph type="body" sz="quarter" idx="14"/>
          </p:nvPr>
        </p:nvSpPr>
        <p:spPr>
          <a:xfrm>
            <a:off x="316800" y="4291200"/>
            <a:ext cx="4161600" cy="331200"/>
          </a:xfrm>
        </p:spPr>
        <p:txBody>
          <a:bodyPr>
            <a:normAutofit/>
          </a:bodyPr>
          <a:lstStyle>
            <a:lvl1pPr>
              <a:defRPr sz="1600">
                <a:solidFill>
                  <a:schemeClr val="bg2"/>
                </a:solidFill>
                <a:latin typeface="+mj-lt"/>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EF5C680C-3812-4D9D-AF47-92E6645B5695}"/>
              </a:ext>
            </a:extLst>
          </p:cNvPr>
          <p:cNvSpPr>
            <a:spLocks noGrp="1"/>
          </p:cNvSpPr>
          <p:nvPr>
            <p:ph type="body" sz="quarter" idx="15" hasCustomPrompt="1"/>
          </p:nvPr>
        </p:nvSpPr>
        <p:spPr>
          <a:xfrm>
            <a:off x="4629600" y="4291200"/>
            <a:ext cx="4194000" cy="331200"/>
          </a:xfrm>
        </p:spPr>
        <p:txBody>
          <a:bodyPr>
            <a:normAutofit/>
          </a:bodyPr>
          <a:lstStyle>
            <a:lvl1pPr>
              <a:defRPr sz="1200"/>
            </a:lvl1pPr>
            <a:lvl2pPr marL="0" indent="0">
              <a:buNone/>
              <a:defRPr/>
            </a:lvl2pPr>
          </a:lstStyle>
          <a:p>
            <a:pPr lvl="0"/>
            <a:r>
              <a:rPr lang="en-US" dirty="0"/>
              <a:t>Body text</a:t>
            </a:r>
          </a:p>
        </p:txBody>
      </p:sp>
      <p:grpSp>
        <p:nvGrpSpPr>
          <p:cNvPr id="18" name="Group 17">
            <a:extLst>
              <a:ext uri="{FF2B5EF4-FFF2-40B4-BE49-F238E27FC236}">
                <a16:creationId xmlns:a16="http://schemas.microsoft.com/office/drawing/2014/main" id="{59605A82-1304-4ED2-B22F-5ABA6AA54334}"/>
              </a:ext>
            </a:extLst>
          </p:cNvPr>
          <p:cNvGrpSpPr/>
          <p:nvPr userDrawn="1"/>
        </p:nvGrpSpPr>
        <p:grpSpPr>
          <a:xfrm>
            <a:off x="323850" y="233362"/>
            <a:ext cx="321261" cy="522316"/>
            <a:chOff x="-3513606" y="270529"/>
            <a:chExt cx="1671638" cy="2717801"/>
          </a:xfrm>
        </p:grpSpPr>
        <p:sp>
          <p:nvSpPr>
            <p:cNvPr id="19" name="Freeform 5">
              <a:extLst>
                <a:ext uri="{FF2B5EF4-FFF2-40B4-BE49-F238E27FC236}">
                  <a16:creationId xmlns:a16="http://schemas.microsoft.com/office/drawing/2014/main" id="{61D79A52-73E3-402A-AC2F-1B1484008910}"/>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0" name="Freeform 6">
              <a:extLst>
                <a:ext uri="{FF2B5EF4-FFF2-40B4-BE49-F238E27FC236}">
                  <a16:creationId xmlns:a16="http://schemas.microsoft.com/office/drawing/2014/main" id="{B96250AB-43D7-479B-AB50-FD80DBE4D047}"/>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1" name="Freeform 7">
              <a:extLst>
                <a:ext uri="{FF2B5EF4-FFF2-40B4-BE49-F238E27FC236}">
                  <a16:creationId xmlns:a16="http://schemas.microsoft.com/office/drawing/2014/main" id="{5D7C17A3-ED10-45F2-B2A4-AEA1CFCCE7AA}"/>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extLst>
      <p:ext uri="{BB962C8B-B14F-4D97-AF65-F5344CB8AC3E}">
        <p14:creationId xmlns:p14="http://schemas.microsoft.com/office/powerpoint/2010/main" val="4222689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amp;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7DC009-70F6-4F24-9A70-D8783A7F9A2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Date Placeholder 2">
            <a:extLst>
              <a:ext uri="{FF2B5EF4-FFF2-40B4-BE49-F238E27FC236}">
                <a16:creationId xmlns:a16="http://schemas.microsoft.com/office/drawing/2014/main" id="{FE42DB91-F56E-44CE-95AC-6C9B5FB8D752}"/>
              </a:ext>
            </a:extLst>
          </p:cNvPr>
          <p:cNvSpPr>
            <a:spLocks noGrp="1"/>
          </p:cNvSpPr>
          <p:nvPr>
            <p:ph type="dt" sz="half" idx="10"/>
          </p:nvPr>
        </p:nvSpPr>
        <p:spPr/>
        <p:txBody>
          <a:bodyPr/>
          <a:lstStyle>
            <a:lvl1pPr>
              <a:defRPr>
                <a:solidFill>
                  <a:schemeClr val="bg1"/>
                </a:solidFill>
              </a:defRPr>
            </a:lvl1pPr>
          </a:lstStyle>
          <a:p>
            <a:fld id="{76AF7698-67BA-4372-9D6D-175592BACBDC}"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13A82683-CCED-4B80-AB8A-FFAACD49775F}"/>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endParaRPr lang="en-GB" dirty="0">
              <a:solidFill>
                <a:srgbClr val="FFFFFF"/>
              </a:solidFill>
            </a:endParaRPr>
          </a:p>
        </p:txBody>
      </p:sp>
      <p:sp>
        <p:nvSpPr>
          <p:cNvPr id="5" name="Slide Number Placeholder 4">
            <a:extLst>
              <a:ext uri="{FF2B5EF4-FFF2-40B4-BE49-F238E27FC236}">
                <a16:creationId xmlns:a16="http://schemas.microsoft.com/office/drawing/2014/main" id="{E9983FAC-3460-47FC-A354-50D4574E33C0}"/>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11" name="Text Placeholder 8">
            <a:extLst>
              <a:ext uri="{FF2B5EF4-FFF2-40B4-BE49-F238E27FC236}">
                <a16:creationId xmlns:a16="http://schemas.microsoft.com/office/drawing/2014/main" id="{5FFEC487-41AD-4CDB-8179-89EEC7B85F45}"/>
              </a:ext>
            </a:extLst>
          </p:cNvPr>
          <p:cNvSpPr>
            <a:spLocks noGrp="1"/>
          </p:cNvSpPr>
          <p:nvPr>
            <p:ph type="body" sz="quarter" idx="43" hasCustomPrompt="1"/>
          </p:nvPr>
        </p:nvSpPr>
        <p:spPr>
          <a:xfrm>
            <a:off x="2735263" y="987424"/>
            <a:ext cx="6084887" cy="23832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2" name="Text Placeholder 10">
            <a:extLst>
              <a:ext uri="{FF2B5EF4-FFF2-40B4-BE49-F238E27FC236}">
                <a16:creationId xmlns:a16="http://schemas.microsoft.com/office/drawing/2014/main" id="{4CE5A45B-CB90-430B-AF44-54A22E1DE44A}"/>
              </a:ext>
            </a:extLst>
          </p:cNvPr>
          <p:cNvSpPr>
            <a:spLocks noGrp="1"/>
          </p:cNvSpPr>
          <p:nvPr>
            <p:ph type="body" sz="quarter" idx="44" hasCustomPrompt="1"/>
          </p:nvPr>
        </p:nvSpPr>
        <p:spPr>
          <a:xfrm>
            <a:off x="2735263" y="3628800"/>
            <a:ext cx="6084887" cy="415925"/>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grpSp>
        <p:nvGrpSpPr>
          <p:cNvPr id="13" name="Group 12">
            <a:extLst>
              <a:ext uri="{FF2B5EF4-FFF2-40B4-BE49-F238E27FC236}">
                <a16:creationId xmlns:a16="http://schemas.microsoft.com/office/drawing/2014/main" id="{F976E39A-C8B9-4711-A08E-9ABF2477D189}"/>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041FB2D3-51A0-4DFD-A09B-DB65531DA53C}"/>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5" name="Freeform 6">
              <a:extLst>
                <a:ext uri="{FF2B5EF4-FFF2-40B4-BE49-F238E27FC236}">
                  <a16:creationId xmlns:a16="http://schemas.microsoft.com/office/drawing/2014/main" id="{8A8DDCA9-A25A-4C99-9E34-1EF7028FF556}"/>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6" name="Freeform 7">
              <a:extLst>
                <a:ext uri="{FF2B5EF4-FFF2-40B4-BE49-F238E27FC236}">
                  <a16:creationId xmlns:a16="http://schemas.microsoft.com/office/drawing/2014/main" id="{2D99B5AC-2ED2-407F-8377-6BE6BC12A81D}"/>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extLst>
      <p:ext uri="{BB962C8B-B14F-4D97-AF65-F5344CB8AC3E}">
        <p14:creationId xmlns:p14="http://schemas.microsoft.com/office/powerpoint/2010/main" val="1786674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 Q&amp;A ">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5EBFE-964E-4DA8-81BB-6F0601C086E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Rectangle 6">
            <a:extLst>
              <a:ext uri="{FF2B5EF4-FFF2-40B4-BE49-F238E27FC236}">
                <a16:creationId xmlns:a16="http://schemas.microsoft.com/office/drawing/2014/main" id="{44D45039-F903-4574-A6B7-8457F81F6953}"/>
              </a:ext>
            </a:extLst>
          </p:cNvPr>
          <p:cNvSpPr/>
          <p:nvPr userDrawn="1"/>
        </p:nvSpPr>
        <p:spPr>
          <a:xfrm>
            <a:off x="1"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F7D9EBB6-6E60-4CA5-8357-6D7EC52AA61A}"/>
              </a:ext>
            </a:extLst>
          </p:cNvPr>
          <p:cNvSpPr>
            <a:spLocks noGrp="1"/>
          </p:cNvSpPr>
          <p:nvPr>
            <p:ph type="dt" sz="half" idx="10"/>
          </p:nvPr>
        </p:nvSpPr>
        <p:spPr/>
        <p:txBody>
          <a:bodyPr/>
          <a:lstStyle>
            <a:lvl1pPr>
              <a:defRPr>
                <a:solidFill>
                  <a:schemeClr val="bg1"/>
                </a:solidFill>
              </a:defRPr>
            </a:lvl1pPr>
          </a:lstStyle>
          <a:p>
            <a:fld id="{377BC976-DD32-4375-841F-E00A6DDFBE77}"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67A3AD2E-41EE-4067-A845-2F32AB57CB23}"/>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endParaRPr lang="en-GB" dirty="0">
              <a:solidFill>
                <a:srgbClr val="FFFFFF"/>
              </a:solidFill>
            </a:endParaRPr>
          </a:p>
        </p:txBody>
      </p:sp>
      <p:sp>
        <p:nvSpPr>
          <p:cNvPr id="5" name="Slide Number Placeholder 4">
            <a:extLst>
              <a:ext uri="{FF2B5EF4-FFF2-40B4-BE49-F238E27FC236}">
                <a16:creationId xmlns:a16="http://schemas.microsoft.com/office/drawing/2014/main" id="{F2175720-87E1-4F51-95F1-F7561C7A5292}"/>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9" name="Text Placeholder 8">
            <a:extLst>
              <a:ext uri="{FF2B5EF4-FFF2-40B4-BE49-F238E27FC236}">
                <a16:creationId xmlns:a16="http://schemas.microsoft.com/office/drawing/2014/main" id="{6D0FB40C-46FA-4EF4-B44D-AAC36CFA989F}"/>
              </a:ext>
            </a:extLst>
          </p:cNvPr>
          <p:cNvSpPr>
            <a:spLocks noGrp="1"/>
          </p:cNvSpPr>
          <p:nvPr>
            <p:ph type="body" sz="quarter" idx="13" hasCustomPrompt="1"/>
          </p:nvPr>
        </p:nvSpPr>
        <p:spPr>
          <a:xfrm>
            <a:off x="324000" y="3247200"/>
            <a:ext cx="1069200" cy="615600"/>
          </a:xfrm>
        </p:spPr>
        <p:txBody>
          <a:bodyPr/>
          <a:lstStyle>
            <a:lvl1pPr>
              <a:defRPr sz="800">
                <a:solidFill>
                  <a:schemeClr val="bg1"/>
                </a:solidFill>
              </a:defRPr>
            </a:lvl1pPr>
            <a:lvl2pPr marL="0" indent="0">
              <a:buNone/>
              <a:defRPr>
                <a:solidFill>
                  <a:schemeClr val="bg1"/>
                </a:solidFill>
              </a:defRPr>
            </a:lvl2pPr>
          </a:lstStyle>
          <a:p>
            <a:pPr lvl="0"/>
            <a:r>
              <a:rPr lang="en-US" dirty="0"/>
              <a:t>Country name</a:t>
            </a:r>
          </a:p>
          <a:p>
            <a:pPr lvl="1"/>
            <a:endParaRPr lang="en-GB" dirty="0"/>
          </a:p>
        </p:txBody>
      </p:sp>
      <p:grpSp>
        <p:nvGrpSpPr>
          <p:cNvPr id="12" name="Group 11">
            <a:extLst>
              <a:ext uri="{FF2B5EF4-FFF2-40B4-BE49-F238E27FC236}">
                <a16:creationId xmlns:a16="http://schemas.microsoft.com/office/drawing/2014/main" id="{FD1FA37D-9EF3-4FE7-97EA-95ADBBE0D1A6}"/>
              </a:ext>
            </a:extLst>
          </p:cNvPr>
          <p:cNvGrpSpPr/>
          <p:nvPr userDrawn="1"/>
        </p:nvGrpSpPr>
        <p:grpSpPr>
          <a:xfrm>
            <a:off x="323850" y="233362"/>
            <a:ext cx="321261" cy="522316"/>
            <a:chOff x="-3513606" y="270529"/>
            <a:chExt cx="1671638" cy="2717801"/>
          </a:xfrm>
        </p:grpSpPr>
        <p:sp>
          <p:nvSpPr>
            <p:cNvPr id="13" name="Freeform 5">
              <a:extLst>
                <a:ext uri="{FF2B5EF4-FFF2-40B4-BE49-F238E27FC236}">
                  <a16:creationId xmlns:a16="http://schemas.microsoft.com/office/drawing/2014/main" id="{8099A84B-FD56-4CFD-9910-79177D8D5E3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8" name="Freeform 6">
              <a:extLst>
                <a:ext uri="{FF2B5EF4-FFF2-40B4-BE49-F238E27FC236}">
                  <a16:creationId xmlns:a16="http://schemas.microsoft.com/office/drawing/2014/main" id="{5C5F919F-0718-4A3C-BD91-8D26769D9F5C}"/>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F82B3CD5-BEF3-4A42-BB37-A6A2EAE7277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extLst>
      <p:ext uri="{BB962C8B-B14F-4D97-AF65-F5344CB8AC3E}">
        <p14:creationId xmlns:p14="http://schemas.microsoft.com/office/powerpoint/2010/main" val="186529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DEDAE5-0FD4-44FE-A85E-759428EB715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Date Placeholder 2">
            <a:extLst>
              <a:ext uri="{FF2B5EF4-FFF2-40B4-BE49-F238E27FC236}">
                <a16:creationId xmlns:a16="http://schemas.microsoft.com/office/drawing/2014/main" id="{AB2CDEE8-151E-4D41-89C2-E6FF81A44386}"/>
              </a:ext>
            </a:extLst>
          </p:cNvPr>
          <p:cNvSpPr>
            <a:spLocks noGrp="1"/>
          </p:cNvSpPr>
          <p:nvPr>
            <p:ph type="dt" sz="half" idx="10"/>
          </p:nvPr>
        </p:nvSpPr>
        <p:spPr/>
        <p:txBody>
          <a:bodyPr/>
          <a:lstStyle/>
          <a:p>
            <a:fld id="{EEEB9517-C1BF-46D7-B6C5-9784D8AB3093}" type="datetime1">
              <a:rPr lang="en-US"/>
              <a:pPr/>
              <a:t>5/25/2023</a:t>
            </a:fld>
            <a:endParaRPr dirty="0"/>
          </a:p>
        </p:txBody>
      </p:sp>
      <p:sp>
        <p:nvSpPr>
          <p:cNvPr id="4" name="Footer Placeholder 3">
            <a:extLst>
              <a:ext uri="{FF2B5EF4-FFF2-40B4-BE49-F238E27FC236}">
                <a16:creationId xmlns:a16="http://schemas.microsoft.com/office/drawing/2014/main" id="{F557C5C5-AF97-40C6-AEC5-54D1F5FB0D4A}"/>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5" name="Slide Number Placeholder 4">
            <a:extLst>
              <a:ext uri="{FF2B5EF4-FFF2-40B4-BE49-F238E27FC236}">
                <a16:creationId xmlns:a16="http://schemas.microsoft.com/office/drawing/2014/main" id="{5FAF1169-050B-4604-A3CE-30B241B659F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17" name="Text Placeholder 16">
            <a:extLst>
              <a:ext uri="{FF2B5EF4-FFF2-40B4-BE49-F238E27FC236}">
                <a16:creationId xmlns:a16="http://schemas.microsoft.com/office/drawing/2014/main" id="{AF79E64A-4F7F-4C3D-9F78-DA6F2D8592B9}"/>
              </a:ext>
            </a:extLst>
          </p:cNvPr>
          <p:cNvSpPr>
            <a:spLocks noGrp="1"/>
          </p:cNvSpPr>
          <p:nvPr>
            <p:ph type="body" sz="quarter" idx="13" hasCustomPrompt="1"/>
          </p:nvPr>
        </p:nvSpPr>
        <p:spPr>
          <a:xfrm>
            <a:off x="323850" y="3382963"/>
            <a:ext cx="8496300" cy="665162"/>
          </a:xfrm>
        </p:spPr>
        <p:txBody>
          <a:bodyPr>
            <a:normAutofit/>
          </a:bodyPr>
          <a:lstStyle>
            <a:lvl1pPr algn="ctr">
              <a:defRPr sz="1800">
                <a:latin typeface="+mj-lt"/>
              </a:defRPr>
            </a:lvl1pPr>
            <a:lvl2pPr marL="0" indent="0">
              <a:buNone/>
              <a:defRPr/>
            </a:lvl2pPr>
          </a:lstStyle>
          <a:p>
            <a:pPr lvl="0"/>
            <a:r>
              <a:rPr lang="en-US" dirty="0"/>
              <a:t>Click to add text</a:t>
            </a:r>
          </a:p>
        </p:txBody>
      </p:sp>
      <p:grpSp>
        <p:nvGrpSpPr>
          <p:cNvPr id="16" name="Group 15">
            <a:extLst>
              <a:ext uri="{FF2B5EF4-FFF2-40B4-BE49-F238E27FC236}">
                <a16:creationId xmlns:a16="http://schemas.microsoft.com/office/drawing/2014/main" id="{D7333F1F-70B8-4633-8D8F-23CFA3789148}"/>
              </a:ext>
            </a:extLst>
          </p:cNvPr>
          <p:cNvGrpSpPr/>
          <p:nvPr userDrawn="1"/>
        </p:nvGrpSpPr>
        <p:grpSpPr>
          <a:xfrm>
            <a:off x="4079484" y="1471359"/>
            <a:ext cx="1044000" cy="1692000"/>
            <a:chOff x="-3513606" y="270529"/>
            <a:chExt cx="1671638" cy="2717801"/>
          </a:xfrm>
        </p:grpSpPr>
        <p:sp>
          <p:nvSpPr>
            <p:cNvPr id="18" name="Freeform 5">
              <a:extLst>
                <a:ext uri="{FF2B5EF4-FFF2-40B4-BE49-F238E27FC236}">
                  <a16:creationId xmlns:a16="http://schemas.microsoft.com/office/drawing/2014/main" id="{8879E113-EDFA-4DEE-9AB1-0E7F19C7B31F}"/>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6">
              <a:extLst>
                <a:ext uri="{FF2B5EF4-FFF2-40B4-BE49-F238E27FC236}">
                  <a16:creationId xmlns:a16="http://schemas.microsoft.com/office/drawing/2014/main" id="{37101E0A-B80D-492F-AEB2-8B162EEF4F3D}"/>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0" name="Freeform 7">
              <a:extLst>
                <a:ext uri="{FF2B5EF4-FFF2-40B4-BE49-F238E27FC236}">
                  <a16:creationId xmlns:a16="http://schemas.microsoft.com/office/drawing/2014/main" id="{E87FA36E-21E8-4606-A40C-62BAF789FDC2}"/>
                </a:ext>
              </a:extLst>
            </p:cNvPr>
            <p:cNvSpPr>
              <a:spLocks noEditPoints="1"/>
            </p:cNvSpPr>
            <p:nvPr/>
          </p:nvSpPr>
          <p:spPr bwMode="auto">
            <a:xfrm>
              <a:off x="-3289768" y="441980"/>
              <a:ext cx="1236662" cy="2378074"/>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extLst>
      <p:ext uri="{BB962C8B-B14F-4D97-AF65-F5344CB8AC3E}">
        <p14:creationId xmlns:p14="http://schemas.microsoft.com/office/powerpoint/2010/main" val="1388928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R Notices">
    <p:bg>
      <p:bgPr>
        <a:solidFill>
          <a:srgbClr val="EFEFF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flipV="1">
            <a:off x="0" y="4193064"/>
            <a:ext cx="9144000" cy="9504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1133475" y="950436"/>
            <a:ext cx="2219325" cy="2615724"/>
          </a:xfrm>
          <a:prstGeom prst="roundRect">
            <a:avLst>
              <a:gd name="adj" fmla="val 2328"/>
            </a:avLst>
          </a:prstGeom>
          <a:solidFill>
            <a:srgbClr val="10069F"/>
          </a:solidFill>
        </p:spPr>
        <p:txBody>
          <a:bodyPr lIns="360000" tIns="288000" rIns="144000" bIns="0" anchor="t"/>
          <a:lstStyle>
            <a:lvl1pPr>
              <a:defRPr sz="2000">
                <a:solidFill>
                  <a:schemeClr val="tx1"/>
                </a:solidFill>
                <a:latin typeface="RR Pioneer Medium" panose="020B0603050201040103" pitchFamily="34" charset="0"/>
              </a:defRPr>
            </a:lvl1pPr>
          </a:lstStyle>
          <a:p>
            <a:r>
              <a:rPr lang="en-US" dirty="0"/>
              <a:t>Notice</a:t>
            </a:r>
            <a:endParaRPr lang="en-GB" dirty="0"/>
          </a:p>
        </p:txBody>
      </p:sp>
      <p:sp>
        <p:nvSpPr>
          <p:cNvPr id="38" name="Rectangle 37">
            <a:extLst>
              <a:ext uri="{FF2B5EF4-FFF2-40B4-BE49-F238E27FC236}">
                <a16:creationId xmlns:a16="http://schemas.microsoft.com/office/drawing/2014/main" id="{7D016B21-16C2-4389-944B-BB381B4A6F8A}"/>
              </a:ext>
            </a:extLst>
          </p:cNvPr>
          <p:cNvSpPr/>
          <p:nvPr userDrawn="1"/>
        </p:nvSpPr>
        <p:spPr>
          <a:xfrm>
            <a:off x="0" y="4488662"/>
            <a:ext cx="2905125" cy="583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 name="TextBox 3">
            <a:extLst>
              <a:ext uri="{FF2B5EF4-FFF2-40B4-BE49-F238E27FC236}">
                <a16:creationId xmlns:a16="http://schemas.microsoft.com/office/drawing/2014/main" id="{7A5B89F6-28B7-4DC4-9BA7-7C44AA0FB05A}"/>
              </a:ext>
            </a:extLst>
          </p:cNvPr>
          <p:cNvSpPr txBox="1"/>
          <p:nvPr userDrawn="1"/>
        </p:nvSpPr>
        <p:spPr>
          <a:xfrm>
            <a:off x="228600" y="4337505"/>
            <a:ext cx="1590675" cy="430887"/>
          </a:xfrm>
          <a:prstGeom prst="rect">
            <a:avLst/>
          </a:prstGeom>
          <a:noFill/>
        </p:spPr>
        <p:txBody>
          <a:bodyPr wrap="square" rtlCol="0">
            <a:spAutoFit/>
          </a:bodyPr>
          <a:lstStyle/>
          <a:p>
            <a:r>
              <a:rPr lang="en-GB" sz="2200" dirty="0">
                <a:solidFill>
                  <a:srgbClr val="006DFF"/>
                </a:solidFill>
                <a:latin typeface="RR Pioneer Bold" panose="020B0803050201040103" pitchFamily="34" charset="0"/>
                <a:cs typeface="Arial" panose="020B0604020202020204" pitchFamily="34" charset="0"/>
              </a:rPr>
              <a:t>Notices</a:t>
            </a:r>
          </a:p>
        </p:txBody>
      </p:sp>
      <p:sp>
        <p:nvSpPr>
          <p:cNvPr id="5" name="Text Placeholder 4"/>
          <p:cNvSpPr>
            <a:spLocks noGrp="1"/>
          </p:cNvSpPr>
          <p:nvPr>
            <p:ph type="body" sz="quarter" idx="10" hasCustomPrompt="1"/>
          </p:nvPr>
        </p:nvSpPr>
        <p:spPr>
          <a:xfrm>
            <a:off x="3457212" y="945424"/>
            <a:ext cx="2212068" cy="2620736"/>
          </a:xfrm>
          <a:prstGeom prst="roundRect">
            <a:avLst>
              <a:gd name="adj" fmla="val 2480"/>
            </a:avLst>
          </a:prstGeom>
          <a:solidFill>
            <a:srgbClr val="006DFF"/>
          </a:solidFill>
        </p:spPr>
        <p:txBody>
          <a:bodyPr lIns="360000" tIns="288000" rIns="144000"/>
          <a:lstStyle>
            <a:lvl1pPr marL="0" indent="0" algn="l" defTabSz="685800" rtl="0" eaLnBrk="1" latinLnBrk="0" hangingPunct="1">
              <a:lnSpc>
                <a:spcPct val="90000"/>
              </a:lnSpc>
              <a:spcBef>
                <a:spcPct val="0"/>
              </a:spcBef>
              <a:buNone/>
              <a:defRPr lang="en-US" sz="2000" kern="1200" dirty="0" smtClean="0">
                <a:solidFill>
                  <a:schemeClr val="tx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2200" kern="1200" dirty="0" smtClean="0">
                <a:solidFill>
                  <a:schemeClr val="bg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2200" kern="1200" dirty="0" smtClean="0">
                <a:solidFill>
                  <a:schemeClr val="bg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2200" kern="1200" dirty="0" smtClean="0">
                <a:solidFill>
                  <a:schemeClr val="bg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2200" kern="1200" dirty="0">
                <a:solidFill>
                  <a:schemeClr val="bg1"/>
                </a:solidFill>
                <a:latin typeface="RR Pioneer Medium" panose="020B0603050201040103" pitchFamily="34" charset="0"/>
                <a:ea typeface="+mj-ea"/>
                <a:cs typeface="Arial" panose="020B0604020202020204" pitchFamily="34" charset="0"/>
              </a:defRPr>
            </a:lvl5pPr>
          </a:lstStyle>
          <a:p>
            <a:pPr lvl="0"/>
            <a:r>
              <a:rPr lang="en-US" dirty="0"/>
              <a:t>Notice</a:t>
            </a:r>
            <a:endParaRPr lang="en-GB" dirty="0"/>
          </a:p>
        </p:txBody>
      </p:sp>
      <p:sp>
        <p:nvSpPr>
          <p:cNvPr id="12" name="Text Placeholder 4"/>
          <p:cNvSpPr>
            <a:spLocks noGrp="1"/>
          </p:cNvSpPr>
          <p:nvPr>
            <p:ph type="body" sz="quarter" idx="11" hasCustomPrompt="1"/>
          </p:nvPr>
        </p:nvSpPr>
        <p:spPr>
          <a:xfrm>
            <a:off x="5773692" y="945424"/>
            <a:ext cx="2212068" cy="2620736"/>
          </a:xfrm>
          <a:prstGeom prst="roundRect">
            <a:avLst>
              <a:gd name="adj" fmla="val 2480"/>
            </a:avLst>
          </a:prstGeom>
          <a:solidFill>
            <a:srgbClr val="4F98FF"/>
          </a:solidFill>
        </p:spPr>
        <p:txBody>
          <a:bodyPr lIns="360000" tIns="288000" rIns="144000"/>
          <a:lstStyle>
            <a:lvl1pPr marL="0" indent="0" algn="l" defTabSz="685800" rtl="0" eaLnBrk="1" latinLnBrk="0" hangingPunct="1">
              <a:lnSpc>
                <a:spcPct val="90000"/>
              </a:lnSpc>
              <a:spcBef>
                <a:spcPct val="0"/>
              </a:spcBef>
              <a:buNone/>
              <a:defRPr lang="en-US" sz="2000" kern="1200" dirty="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2200" kern="1200" dirty="0" smtClean="0">
                <a:solidFill>
                  <a:schemeClr val="bg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2200" kern="1200" dirty="0" smtClean="0">
                <a:solidFill>
                  <a:schemeClr val="bg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2200" kern="1200" dirty="0" smtClean="0">
                <a:solidFill>
                  <a:schemeClr val="bg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2200" kern="1200" dirty="0">
                <a:solidFill>
                  <a:schemeClr val="bg1"/>
                </a:solidFill>
                <a:latin typeface="RR Pioneer Medium" panose="020B0603050201040103" pitchFamily="34" charset="0"/>
                <a:ea typeface="+mj-ea"/>
                <a:cs typeface="Arial" panose="020B0604020202020204" pitchFamily="34" charset="0"/>
              </a:defRPr>
            </a:lvl5pPr>
          </a:lstStyle>
          <a:p>
            <a:pPr lvl="0"/>
            <a:r>
              <a:rPr lang="en-US" dirty="0"/>
              <a:t>Notice</a:t>
            </a:r>
            <a:endParaRPr lang="en-GB" dirty="0"/>
          </a:p>
        </p:txBody>
      </p:sp>
      <p:sp>
        <p:nvSpPr>
          <p:cNvPr id="9" name="Rectangle 8">
            <a:extLst>
              <a:ext uri="{FF2B5EF4-FFF2-40B4-BE49-F238E27FC236}">
                <a16:creationId xmlns:a16="http://schemas.microsoft.com/office/drawing/2014/main" id="{51482E34-8291-4656-954B-5CB9811E4F22}"/>
              </a:ext>
            </a:extLst>
          </p:cNvPr>
          <p:cNvSpPr/>
          <p:nvPr userDrawn="1"/>
        </p:nvSpPr>
        <p:spPr>
          <a:xfrm>
            <a:off x="-18327" y="5224272"/>
            <a:ext cx="2166385" cy="5726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rgbClr val="FFFFFF"/>
                </a:solidFill>
                <a:latin typeface="RR Pioneer Light Condensed" panose="020B0306050201060103" pitchFamily="34" charset="0"/>
              </a:rPr>
              <a:t>This template </a:t>
            </a:r>
            <a:r>
              <a:rPr lang="en-GB" sz="1000" dirty="0">
                <a:solidFill>
                  <a:srgbClr val="10069F"/>
                </a:solidFill>
                <a:latin typeface="RR Pioneer Medium" panose="020B0603050201040103" pitchFamily="34" charset="0"/>
              </a:rPr>
              <a:t>SHOULD NOT BE USED </a:t>
            </a:r>
            <a:r>
              <a:rPr lang="en-GB" sz="1000" dirty="0">
                <a:solidFill>
                  <a:srgbClr val="FFFFFF"/>
                </a:solidFill>
                <a:latin typeface="RR Pioneer Light Condensed" panose="020B0306050201060103" pitchFamily="34" charset="0"/>
              </a:rPr>
              <a:t>for</a:t>
            </a:r>
            <a:r>
              <a:rPr lang="en-GB" sz="1000" dirty="0">
                <a:solidFill>
                  <a:srgbClr val="000000"/>
                </a:solidFill>
                <a:latin typeface="RR Pioneer Light Condensed" panose="020B0306050201060103" pitchFamily="34" charset="0"/>
              </a:rPr>
              <a:t> </a:t>
            </a:r>
            <a:r>
              <a:rPr lang="en-GB" sz="1000" dirty="0">
                <a:solidFill>
                  <a:srgbClr val="10069F"/>
                </a:solidFill>
                <a:latin typeface="RR Pioneer Medium" panose="020B0603050201040103" pitchFamily="34" charset="0"/>
              </a:rPr>
              <a:t>CONFIDENTIAL</a:t>
            </a:r>
            <a:r>
              <a:rPr lang="en-GB" sz="1000" dirty="0">
                <a:solidFill>
                  <a:srgbClr val="FFFFFF"/>
                </a:solidFill>
                <a:latin typeface="RR Pioneer Medium" panose="020B0603050201040103" pitchFamily="34" charset="0"/>
              </a:rPr>
              <a:t> </a:t>
            </a:r>
            <a:r>
              <a:rPr lang="en-GB" sz="1000" dirty="0">
                <a:solidFill>
                  <a:srgbClr val="FFFFFF"/>
                </a:solidFill>
                <a:latin typeface="RR Pioneer Light Condensed" panose="020B0306050201060103" pitchFamily="34" charset="0"/>
              </a:rPr>
              <a:t>or</a:t>
            </a:r>
            <a:r>
              <a:rPr lang="en-GB" sz="1000" dirty="0">
                <a:solidFill>
                  <a:srgbClr val="FFFFFF"/>
                </a:solidFill>
                <a:latin typeface="RR Pioneer Medium" panose="020B0603050201040103" pitchFamily="34" charset="0"/>
              </a:rPr>
              <a:t> </a:t>
            </a:r>
            <a:r>
              <a:rPr lang="en-GB" sz="1000" dirty="0">
                <a:solidFill>
                  <a:srgbClr val="10069F"/>
                </a:solidFill>
                <a:latin typeface="RR Pioneer Medium" panose="020B0603050201040103" pitchFamily="34" charset="0"/>
              </a:rPr>
              <a:t>SENSITIVE INFORMATION</a:t>
            </a:r>
          </a:p>
        </p:txBody>
      </p:sp>
    </p:spTree>
    <p:extLst>
      <p:ext uri="{BB962C8B-B14F-4D97-AF65-F5344CB8AC3E}">
        <p14:creationId xmlns:p14="http://schemas.microsoft.com/office/powerpoint/2010/main" val="2090683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8" name="Text Placeholder 11">
            <a:extLst>
              <a:ext uri="{FF2B5EF4-FFF2-40B4-BE49-F238E27FC236}">
                <a16:creationId xmlns:a16="http://schemas.microsoft.com/office/drawing/2014/main" id="{694FCE9F-7CC8-461C-A35B-9B9A4F491617}"/>
              </a:ext>
            </a:extLst>
          </p:cNvPr>
          <p:cNvSpPr>
            <a:spLocks noGrp="1"/>
          </p:cNvSpPr>
          <p:nvPr>
            <p:ph type="body" sz="quarter" idx="42" hasCustomPrompt="1"/>
          </p:nvPr>
        </p:nvSpPr>
        <p:spPr>
          <a:xfrm>
            <a:off x="324000" y="1933200"/>
            <a:ext cx="1785600" cy="2116800"/>
          </a:xfrm>
        </p:spPr>
        <p:txBody>
          <a:bodyPr vert="horz" lIns="0" tIns="0" rIns="0" bIns="0" rtlCol="0" anchor="t" anchorCtr="0">
            <a:noAutofit/>
          </a:bodyPr>
          <a:lstStyle>
            <a:lvl1pPr>
              <a:defRPr lang="en-US" sz="1050" dirty="0">
                <a:solidFill>
                  <a:srgbClr val="666666"/>
                </a:solidFill>
                <a:latin typeface="RR Pioneer Light Condensed" panose="020B03060502010601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32362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EB6-0EEE-4BBB-B4A6-72BF5D802D88}"/>
              </a:ext>
            </a:extLst>
          </p:cNvPr>
          <p:cNvSpPr/>
          <p:nvPr userDrawn="1"/>
        </p:nvSpPr>
        <p:spPr>
          <a:xfrm>
            <a:off x="2268538" y="0"/>
            <a:ext cx="687546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FFFFFF"/>
              </a:solidFill>
            </a:endParaRPr>
          </a:p>
        </p:txBody>
      </p:sp>
      <p:sp>
        <p:nvSpPr>
          <p:cNvPr id="2" name="Title 1">
            <a:extLst>
              <a:ext uri="{FF2B5EF4-FFF2-40B4-BE49-F238E27FC236}">
                <a16:creationId xmlns:a16="http://schemas.microsoft.com/office/drawing/2014/main" id="{336AA855-7E6E-4927-A811-F63C0750684E}"/>
              </a:ext>
            </a:extLst>
          </p:cNvPr>
          <p:cNvSpPr>
            <a:spLocks noGrp="1"/>
          </p:cNvSpPr>
          <p:nvPr>
            <p:ph type="ctrTitle" hasCustomPrompt="1"/>
          </p:nvPr>
        </p:nvSpPr>
        <p:spPr>
          <a:xfrm>
            <a:off x="2735262" y="1634400"/>
            <a:ext cx="6084887" cy="424800"/>
          </a:xfrm>
        </p:spPr>
        <p:txBody>
          <a:bodyPr anchor="b">
            <a:noAutofit/>
          </a:bodyPr>
          <a:lstStyle>
            <a:lvl1pPr algn="l">
              <a:defRPr sz="3200">
                <a:solidFill>
                  <a:schemeClr val="bg1"/>
                </a:solidFill>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2145600"/>
            <a:ext cx="6084000" cy="334800"/>
          </a:xfrm>
        </p:spPr>
        <p:txBody>
          <a:bodyPr>
            <a:noAutofit/>
          </a:bodyPr>
          <a:lstStyle>
            <a:lvl1pPr marL="0" indent="0" algn="l">
              <a:buNone/>
              <a:defRPr lang="en-US" sz="2000" kern="1200" dirty="0">
                <a:solidFill>
                  <a:schemeClr val="tx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39D434FC-96CE-4780-AAED-545A26CDF9E2}"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7" name="Group 6">
            <a:extLst>
              <a:ext uri="{FF2B5EF4-FFF2-40B4-BE49-F238E27FC236}">
                <a16:creationId xmlns:a16="http://schemas.microsoft.com/office/drawing/2014/main" id="{86C48FDF-A71D-4C3F-941C-7810A66ADD6B}"/>
              </a:ext>
            </a:extLst>
          </p:cNvPr>
          <p:cNvGrpSpPr/>
          <p:nvPr userDrawn="1"/>
        </p:nvGrpSpPr>
        <p:grpSpPr>
          <a:xfrm>
            <a:off x="765730" y="1672590"/>
            <a:ext cx="719435" cy="1169680"/>
            <a:chOff x="-3513606" y="270529"/>
            <a:chExt cx="1671638" cy="2717801"/>
          </a:xfrm>
        </p:grpSpPr>
        <p:sp>
          <p:nvSpPr>
            <p:cNvPr id="8" name="Freeform 5">
              <a:extLst>
                <a:ext uri="{FF2B5EF4-FFF2-40B4-BE49-F238E27FC236}">
                  <a16:creationId xmlns:a16="http://schemas.microsoft.com/office/drawing/2014/main" id="{00243F37-DF11-45EB-AE4F-DFEC6F84A10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9237F685-2071-4F45-97B9-11A4847704A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5FD398A-E096-4E6E-89DC-100A542433C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25668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2898000"/>
            <a:ext cx="6083300" cy="244800"/>
          </a:xfrm>
        </p:spPr>
        <p:txBody>
          <a:bodyPr>
            <a:normAutofit/>
          </a:bodyPr>
          <a:lstStyle>
            <a:lvl1pPr>
              <a:defRPr sz="1000">
                <a:solidFill>
                  <a:schemeClr val="bg1"/>
                </a:solidFill>
              </a:defRPr>
            </a:lvl1pPr>
          </a:lstStyle>
          <a:p>
            <a:pPr lvl="0"/>
            <a:r>
              <a:rPr lang="en-US" dirty="0"/>
              <a:t>XX Month XXXX</a:t>
            </a:r>
          </a:p>
        </p:txBody>
      </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spTree>
    <p:custDataLst>
      <p:tags r:id="rId1"/>
    </p:custDataLst>
    <p:extLst>
      <p:ext uri="{BB962C8B-B14F-4D97-AF65-F5344CB8AC3E}">
        <p14:creationId xmlns:p14="http://schemas.microsoft.com/office/powerpoint/2010/main" val="2719360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page - Export contro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EB6-0EEE-4BBB-B4A6-72BF5D802D88}"/>
              </a:ext>
            </a:extLst>
          </p:cNvPr>
          <p:cNvSpPr/>
          <p:nvPr userDrawn="1"/>
        </p:nvSpPr>
        <p:spPr>
          <a:xfrm>
            <a:off x="2268538" y="0"/>
            <a:ext cx="687546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FFFFFF"/>
              </a:solidFill>
            </a:endParaRPr>
          </a:p>
        </p:txBody>
      </p:sp>
      <p:sp>
        <p:nvSpPr>
          <p:cNvPr id="2" name="Title 1">
            <a:extLst>
              <a:ext uri="{FF2B5EF4-FFF2-40B4-BE49-F238E27FC236}">
                <a16:creationId xmlns:a16="http://schemas.microsoft.com/office/drawing/2014/main" id="{336AA855-7E6E-4927-A811-F63C0750684E}"/>
              </a:ext>
            </a:extLst>
          </p:cNvPr>
          <p:cNvSpPr>
            <a:spLocks noGrp="1"/>
          </p:cNvSpPr>
          <p:nvPr>
            <p:ph type="ctrTitle" hasCustomPrompt="1"/>
          </p:nvPr>
        </p:nvSpPr>
        <p:spPr>
          <a:xfrm>
            <a:off x="2735262" y="500400"/>
            <a:ext cx="6084000" cy="1249200"/>
          </a:xfrm>
        </p:spPr>
        <p:txBody>
          <a:bodyPr anchor="b">
            <a:noAutofit/>
          </a:bodyPr>
          <a:lstStyle>
            <a:lvl1pPr algn="l">
              <a:defRPr sz="3200">
                <a:solidFill>
                  <a:schemeClr val="bg1"/>
                </a:solidFill>
              </a:defRPr>
            </a:lvl1pPr>
          </a:lstStyle>
          <a:p>
            <a:r>
              <a:rPr lang="en-GB" dirty="0"/>
              <a:t>Click to edit</a:t>
            </a:r>
            <a:br>
              <a:rPr lang="en-GB" dirty="0"/>
            </a:br>
            <a:r>
              <a:rPr lang="en-GB" dirty="0"/>
              <a:t>Master title style</a:t>
            </a:r>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1796400"/>
            <a:ext cx="6084000" cy="334800"/>
          </a:xfrm>
        </p:spPr>
        <p:txBody>
          <a:bodyPr>
            <a:noAutofit/>
          </a:bodyPr>
          <a:lstStyle>
            <a:lvl1pPr marL="0" indent="0" algn="l">
              <a:buNone/>
              <a:defRPr lang="en-US" sz="2000" kern="1200" dirty="0">
                <a:solidFill>
                  <a:schemeClr val="tx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037ECA9A-1BE9-4E52-98B0-4F3A596BF324}"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7" name="Group 6">
            <a:extLst>
              <a:ext uri="{FF2B5EF4-FFF2-40B4-BE49-F238E27FC236}">
                <a16:creationId xmlns:a16="http://schemas.microsoft.com/office/drawing/2014/main" id="{86C48FDF-A71D-4C3F-941C-7810A66ADD6B}"/>
              </a:ext>
            </a:extLst>
          </p:cNvPr>
          <p:cNvGrpSpPr/>
          <p:nvPr userDrawn="1"/>
        </p:nvGrpSpPr>
        <p:grpSpPr>
          <a:xfrm>
            <a:off x="765730" y="1672590"/>
            <a:ext cx="719435" cy="1169680"/>
            <a:chOff x="-3513606" y="270529"/>
            <a:chExt cx="1671638" cy="2717801"/>
          </a:xfrm>
        </p:grpSpPr>
        <p:sp>
          <p:nvSpPr>
            <p:cNvPr id="8" name="Freeform 5">
              <a:extLst>
                <a:ext uri="{FF2B5EF4-FFF2-40B4-BE49-F238E27FC236}">
                  <a16:creationId xmlns:a16="http://schemas.microsoft.com/office/drawing/2014/main" id="{00243F37-DF11-45EB-AE4F-DFEC6F84A10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9237F685-2071-4F45-97B9-11A4847704A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5FD398A-E096-4E6E-89DC-100A542433C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21816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2473200"/>
            <a:ext cx="6083300" cy="244800"/>
          </a:xfrm>
        </p:spPr>
        <p:txBody>
          <a:bodyPr>
            <a:normAutofit/>
          </a:bodyPr>
          <a:lstStyle>
            <a:lvl1pPr>
              <a:defRPr sz="1000">
                <a:solidFill>
                  <a:schemeClr val="bg1"/>
                </a:solidFill>
              </a:defRPr>
            </a:lvl1pPr>
          </a:lstStyle>
          <a:p>
            <a:pPr lvl="0"/>
            <a:r>
              <a:rPr lang="en-US" dirty="0"/>
              <a:t>XX Month XXXX</a:t>
            </a:r>
          </a:p>
        </p:txBody>
      </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graphicFrame>
        <p:nvGraphicFramePr>
          <p:cNvPr id="17" name="Table 16">
            <a:extLst>
              <a:ext uri="{FF2B5EF4-FFF2-40B4-BE49-F238E27FC236}">
                <a16:creationId xmlns:a16="http://schemas.microsoft.com/office/drawing/2014/main" id="{23CD3FFE-B4FD-4319-BC0B-255BAFEF989F}"/>
              </a:ext>
            </a:extLst>
          </p:cNvPr>
          <p:cNvGraphicFramePr>
            <a:graphicFrameLocks noGrp="1"/>
          </p:cNvGraphicFramePr>
          <p:nvPr userDrawn="1">
            <p:extLst>
              <p:ext uri="{D42A27DB-BD31-4B8C-83A1-F6EECF244321}">
                <p14:modId xmlns:p14="http://schemas.microsoft.com/office/powerpoint/2010/main" val="1649544339"/>
              </p:ext>
            </p:extLst>
          </p:nvPr>
        </p:nvGraphicFramePr>
        <p:xfrm>
          <a:off x="2735262" y="2855690"/>
          <a:ext cx="6084888" cy="1095160"/>
        </p:xfrm>
        <a:graphic>
          <a:graphicData uri="http://schemas.openxmlformats.org/drawingml/2006/table">
            <a:tbl>
              <a:tblPr firstRow="1" bandRow="1"/>
              <a:tblGrid>
                <a:gridCol w="2028296">
                  <a:extLst>
                    <a:ext uri="{9D8B030D-6E8A-4147-A177-3AD203B41FA5}">
                      <a16:colId xmlns:a16="http://schemas.microsoft.com/office/drawing/2014/main" val="1311732103"/>
                    </a:ext>
                  </a:extLst>
                </a:gridCol>
                <a:gridCol w="2028296">
                  <a:extLst>
                    <a:ext uri="{9D8B030D-6E8A-4147-A177-3AD203B41FA5}">
                      <a16:colId xmlns:a16="http://schemas.microsoft.com/office/drawing/2014/main" val="2932825049"/>
                    </a:ext>
                  </a:extLst>
                </a:gridCol>
                <a:gridCol w="2028296">
                  <a:extLst>
                    <a:ext uri="{9D8B030D-6E8A-4147-A177-3AD203B41FA5}">
                      <a16:colId xmlns:a16="http://schemas.microsoft.com/office/drawing/2014/main" val="1377039470"/>
                    </a:ext>
                  </a:extLst>
                </a:gridCol>
              </a:tblGrid>
              <a:tr h="224068">
                <a:tc gridSpan="3">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This document is subject to the following Export Control Information</a:t>
                      </a:r>
                    </a:p>
                  </a:txBody>
                  <a:tcPr>
                    <a:lnL>
                      <a:noFill/>
                    </a:lnL>
                    <a:lnR>
                      <a:noFill/>
                    </a:lnR>
                    <a:lnT>
                      <a:noFill/>
                    </a:lnT>
                    <a:lnB>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11746911"/>
                  </a:ext>
                </a:extLst>
              </a:tr>
              <a:tr h="184654">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Country</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Export Classification</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Date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74109106"/>
                  </a:ext>
                </a:extLst>
              </a:tr>
              <a:tr h="318980">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83941994"/>
                  </a:ext>
                </a:extLst>
              </a:tr>
              <a:tr h="318980">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04885933"/>
                  </a:ext>
                </a:extLst>
              </a:tr>
            </a:tbl>
          </a:graphicData>
        </a:graphic>
      </p:graphicFrame>
      <p:sp>
        <p:nvSpPr>
          <p:cNvPr id="19" name="Text Placeholder 13">
            <a:extLst>
              <a:ext uri="{FF2B5EF4-FFF2-40B4-BE49-F238E27FC236}">
                <a16:creationId xmlns:a16="http://schemas.microsoft.com/office/drawing/2014/main" id="{A801F9D5-0A32-4DE1-9377-D59BE787AAB2}"/>
              </a:ext>
            </a:extLst>
          </p:cNvPr>
          <p:cNvSpPr>
            <a:spLocks noGrp="1"/>
          </p:cNvSpPr>
          <p:nvPr>
            <p:ph type="body" sz="quarter" idx="16" hasCustomPrompt="1"/>
          </p:nvPr>
        </p:nvSpPr>
        <p:spPr>
          <a:xfrm>
            <a:off x="2736000" y="3358800"/>
            <a:ext cx="2005200" cy="594000"/>
          </a:xfrm>
        </p:spPr>
        <p:txBody>
          <a:bodyPr>
            <a:normAutofit/>
          </a:bodyPr>
          <a:lstStyle>
            <a:lvl1pPr algn="ctr">
              <a:defRPr sz="800">
                <a:solidFill>
                  <a:schemeClr val="bg1"/>
                </a:solidFill>
              </a:defRPr>
            </a:lvl1pPr>
          </a:lstStyle>
          <a:p>
            <a:pPr lvl="0"/>
            <a:r>
              <a:rPr lang="en-US" dirty="0"/>
              <a:t>Edit Master text styles</a:t>
            </a:r>
          </a:p>
        </p:txBody>
      </p:sp>
      <p:sp>
        <p:nvSpPr>
          <p:cNvPr id="20" name="Text Placeholder 13">
            <a:extLst>
              <a:ext uri="{FF2B5EF4-FFF2-40B4-BE49-F238E27FC236}">
                <a16:creationId xmlns:a16="http://schemas.microsoft.com/office/drawing/2014/main" id="{704AEA61-F308-493F-B5DC-9F6FA87EF527}"/>
              </a:ext>
            </a:extLst>
          </p:cNvPr>
          <p:cNvSpPr>
            <a:spLocks noGrp="1"/>
          </p:cNvSpPr>
          <p:nvPr>
            <p:ph type="body" sz="quarter" idx="17" hasCustomPrompt="1"/>
          </p:nvPr>
        </p:nvSpPr>
        <p:spPr>
          <a:xfrm>
            <a:off x="4788000" y="3358800"/>
            <a:ext cx="1990800" cy="594000"/>
          </a:xfr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800">
                <a:solidFill>
                  <a:schemeClr val="bg1"/>
                </a:solidFill>
              </a:defRPr>
            </a:lvl1pPr>
          </a:lstStyle>
          <a:p>
            <a:pPr lvl="0"/>
            <a:r>
              <a:rPr lang="en-US" dirty="0"/>
              <a:t>Edit Master text styles</a:t>
            </a:r>
          </a:p>
        </p:txBody>
      </p:sp>
      <p:sp>
        <p:nvSpPr>
          <p:cNvPr id="21" name="Text Placeholder 13">
            <a:extLst>
              <a:ext uri="{FF2B5EF4-FFF2-40B4-BE49-F238E27FC236}">
                <a16:creationId xmlns:a16="http://schemas.microsoft.com/office/drawing/2014/main" id="{CB52E09F-28F7-4386-8813-1A24206A80F6}"/>
              </a:ext>
            </a:extLst>
          </p:cNvPr>
          <p:cNvSpPr>
            <a:spLocks noGrp="1"/>
          </p:cNvSpPr>
          <p:nvPr>
            <p:ph type="body" sz="quarter" idx="18" hasCustomPrompt="1"/>
          </p:nvPr>
        </p:nvSpPr>
        <p:spPr>
          <a:xfrm>
            <a:off x="6811200" y="3358800"/>
            <a:ext cx="2008800" cy="594000"/>
          </a:xfrm>
        </p:spPr>
        <p:txBody>
          <a:bodyPr>
            <a:normAutofit/>
          </a:bodyPr>
          <a:lstStyle>
            <a:lvl1pPr algn="ctr">
              <a:defRPr sz="800">
                <a:solidFill>
                  <a:schemeClr val="bg1"/>
                </a:solidFill>
              </a:defRPr>
            </a:lvl1pPr>
          </a:lstStyle>
          <a:p>
            <a:pPr lvl="0"/>
            <a:r>
              <a:rPr lang="en-US" dirty="0"/>
              <a:t>Edit Master text styles</a:t>
            </a:r>
          </a:p>
        </p:txBody>
      </p:sp>
      <p:sp>
        <p:nvSpPr>
          <p:cNvPr id="22" name="Text Placeholder 13">
            <a:extLst>
              <a:ext uri="{FF2B5EF4-FFF2-40B4-BE49-F238E27FC236}">
                <a16:creationId xmlns:a16="http://schemas.microsoft.com/office/drawing/2014/main" id="{F272C130-F343-4C01-8F73-979904DD265C}"/>
              </a:ext>
            </a:extLst>
          </p:cNvPr>
          <p:cNvSpPr>
            <a:spLocks noGrp="1"/>
          </p:cNvSpPr>
          <p:nvPr>
            <p:ph type="body" sz="quarter" idx="19" hasCustomPrompt="1"/>
          </p:nvPr>
        </p:nvSpPr>
        <p:spPr>
          <a:xfrm>
            <a:off x="2736000" y="4050000"/>
            <a:ext cx="6084000" cy="471600"/>
          </a:xfrm>
        </p:spPr>
        <p:txBody>
          <a:bodyPr>
            <a:normAutofit/>
          </a:bodyPr>
          <a:lstStyle>
            <a:lvl1pPr>
              <a:defRPr sz="900">
                <a:solidFill>
                  <a:schemeClr val="bg1"/>
                </a:solidFill>
              </a:defRPr>
            </a:lvl1pPr>
          </a:lstStyle>
          <a:p>
            <a:pPr lvl="0"/>
            <a:r>
              <a:rPr lang="en-US" dirty="0"/>
              <a:t>XX Month XXXX</a:t>
            </a:r>
          </a:p>
        </p:txBody>
      </p:sp>
    </p:spTree>
    <p:custDataLst>
      <p:tags r:id="rId1"/>
    </p:custDataLst>
    <p:extLst>
      <p:ext uri="{BB962C8B-B14F-4D97-AF65-F5344CB8AC3E}">
        <p14:creationId xmlns:p14="http://schemas.microsoft.com/office/powerpoint/2010/main" val="1037811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Page-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F66933E-E17F-4B66-B4D5-DA383FF76842}"/>
              </a:ext>
            </a:extLst>
          </p:cNvPr>
          <p:cNvSpPr>
            <a:spLocks noGrp="1"/>
          </p:cNvSpPr>
          <p:nvPr>
            <p:ph type="pic" sz="quarter" idx="16"/>
          </p:nvPr>
        </p:nvSpPr>
        <p:spPr>
          <a:xfrm>
            <a:off x="2273320" y="0"/>
            <a:ext cx="6870679" cy="5143500"/>
          </a:xfrm>
          <a:solidFill>
            <a:srgbClr val="8A8A8F"/>
          </a:solidFill>
        </p:spPr>
        <p:txBody>
          <a:bodyPr anchor="ctr"/>
          <a:lstStyle>
            <a:lvl1pPr algn="ct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grpSp>
        <p:nvGrpSpPr>
          <p:cNvPr id="7" name="Group 6">
            <a:extLst>
              <a:ext uri="{FF2B5EF4-FFF2-40B4-BE49-F238E27FC236}">
                <a16:creationId xmlns:a16="http://schemas.microsoft.com/office/drawing/2014/main" id="{86C48FDF-A71D-4C3F-941C-7810A66ADD6B}"/>
              </a:ext>
            </a:extLst>
          </p:cNvPr>
          <p:cNvGrpSpPr/>
          <p:nvPr userDrawn="1"/>
        </p:nvGrpSpPr>
        <p:grpSpPr>
          <a:xfrm>
            <a:off x="765730" y="1672590"/>
            <a:ext cx="719435" cy="1169680"/>
            <a:chOff x="-3513606" y="270529"/>
            <a:chExt cx="1671638" cy="2717801"/>
          </a:xfrm>
        </p:grpSpPr>
        <p:sp>
          <p:nvSpPr>
            <p:cNvPr id="8" name="Freeform 5">
              <a:extLst>
                <a:ext uri="{FF2B5EF4-FFF2-40B4-BE49-F238E27FC236}">
                  <a16:creationId xmlns:a16="http://schemas.microsoft.com/office/drawing/2014/main" id="{00243F37-DF11-45EB-AE4F-DFEC6F84A10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9237F685-2071-4F45-97B9-11A4847704A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5FD398A-E096-4E6E-89DC-100A542433C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sp>
        <p:nvSpPr>
          <p:cNvPr id="21" name="Text Placeholder 19">
            <a:extLst>
              <a:ext uri="{FF2B5EF4-FFF2-40B4-BE49-F238E27FC236}">
                <a16:creationId xmlns:a16="http://schemas.microsoft.com/office/drawing/2014/main" id="{DBCF3A6C-3424-46D4-9092-264CD734E347}"/>
              </a:ext>
            </a:extLst>
          </p:cNvPr>
          <p:cNvSpPr>
            <a:spLocks noGrp="1"/>
          </p:cNvSpPr>
          <p:nvPr>
            <p:ph type="body" sz="quarter" idx="17"/>
          </p:nvPr>
        </p:nvSpPr>
        <p:spPr>
          <a:xfrm>
            <a:off x="2268538" y="3041650"/>
            <a:ext cx="6868800" cy="2101850"/>
          </a:xfrm>
          <a:solidFill>
            <a:schemeClr val="bg2"/>
          </a:solidFill>
        </p:spPr>
        <p:txBody>
          <a:bodyPr lIns="432000" tIns="180000" bIns="1908000">
            <a:noAutofit/>
          </a:bodyPr>
          <a:lstStyle>
            <a:lvl1pPr>
              <a:defRPr sz="2800" b="1">
                <a:solidFill>
                  <a:schemeClr val="bg1"/>
                </a:solidFill>
              </a:defRPr>
            </a:lvl1pPr>
          </a:lstStyle>
          <a:p>
            <a:pPr lvl="0"/>
            <a:r>
              <a:rPr lang="en-US" dirty="0"/>
              <a:t>Click to edit Master text styles</a:t>
            </a:r>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3686400"/>
            <a:ext cx="6084000" cy="334800"/>
          </a:xfrm>
        </p:spPr>
        <p:txBody>
          <a:bodyPr>
            <a:noAutofit/>
          </a:bodyPr>
          <a:lstStyle>
            <a:lvl1pPr marL="0" indent="0" algn="l">
              <a:buNone/>
              <a:defRPr lang="en-US" sz="2000" kern="1200" dirty="0">
                <a:solidFill>
                  <a:schemeClr val="tx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40428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4323600"/>
            <a:ext cx="6083300" cy="244800"/>
          </a:xfrm>
        </p:spPr>
        <p:txBody>
          <a:bodyPr>
            <a:normAutofit/>
          </a:bodyPr>
          <a:lstStyle>
            <a:lvl1pPr>
              <a:defRPr sz="1000">
                <a:solidFill>
                  <a:schemeClr val="bg1"/>
                </a:solidFill>
              </a:defRPr>
            </a:lvl1pPr>
          </a:lstStyle>
          <a:p>
            <a:pPr lvl="0"/>
            <a:r>
              <a:rPr lang="en-US" dirty="0"/>
              <a:t>XX Month XXXX</a:t>
            </a:r>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31EBDF33-BCD7-4A9B-A119-D2AC3C8A95FB}" type="datetime1">
              <a:rPr lang="en-US" smtClean="0">
                <a:solidFill>
                  <a:srgbClr val="FFFFFF"/>
                </a:solidFill>
              </a:rPr>
              <a:pPr/>
              <a:t>5/25/2023</a:t>
            </a:fld>
            <a:endParaRPr>
              <a:solidFill>
                <a:srgbClr val="FFFFFF"/>
              </a:solidFill>
            </a:endParaRPr>
          </a:p>
        </p:txBody>
      </p:sp>
    </p:spTree>
    <p:custDataLst>
      <p:tags r:id="rId1"/>
    </p:custDataLst>
    <p:extLst>
      <p:ext uri="{BB962C8B-B14F-4D97-AF65-F5344CB8AC3E}">
        <p14:creationId xmlns:p14="http://schemas.microsoft.com/office/powerpoint/2010/main" val="3121188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Page - Colbal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F9473773-4CD8-44E8-8C23-7C72AD6500A9}"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56666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F66933E-E17F-4B66-B4D5-DA383FF76842}"/>
              </a:ext>
            </a:extLst>
          </p:cNvPr>
          <p:cNvSpPr>
            <a:spLocks noGrp="1"/>
          </p:cNvSpPr>
          <p:nvPr>
            <p:ph type="pic" sz="quarter" idx="16"/>
          </p:nvPr>
        </p:nvSpPr>
        <p:spPr>
          <a:xfrm>
            <a:off x="2273320" y="0"/>
            <a:ext cx="6870679" cy="5143500"/>
          </a:xfrm>
          <a:solidFill>
            <a:srgbClr val="8A8A8F"/>
          </a:solidFill>
        </p:spPr>
        <p:txBody>
          <a:bodyPr anchor="ctr"/>
          <a:lstStyle>
            <a:lvl1pPr algn="ct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a:t>Private | © 2020 Rolls-Royce | Not Subject to Export Control </a:t>
            </a:r>
            <a:endParaRPr lang="en-GB" dirty="0"/>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sp>
        <p:nvSpPr>
          <p:cNvPr id="21" name="Text Placeholder 19">
            <a:extLst>
              <a:ext uri="{FF2B5EF4-FFF2-40B4-BE49-F238E27FC236}">
                <a16:creationId xmlns:a16="http://schemas.microsoft.com/office/drawing/2014/main" id="{DBCF3A6C-3424-46D4-9092-264CD734E347}"/>
              </a:ext>
            </a:extLst>
          </p:cNvPr>
          <p:cNvSpPr>
            <a:spLocks noGrp="1"/>
          </p:cNvSpPr>
          <p:nvPr>
            <p:ph type="body" sz="quarter" idx="17"/>
          </p:nvPr>
        </p:nvSpPr>
        <p:spPr>
          <a:xfrm>
            <a:off x="2268538" y="3041650"/>
            <a:ext cx="6868800" cy="2101850"/>
          </a:xfrm>
          <a:solidFill>
            <a:schemeClr val="tx2"/>
          </a:solidFill>
        </p:spPr>
        <p:txBody>
          <a:bodyPr lIns="432000" tIns="180000" bIns="1908000">
            <a:noAutofit/>
          </a:bodyPr>
          <a:lstStyle>
            <a:lvl1pPr>
              <a:defRPr sz="2800" b="1">
                <a:solidFill>
                  <a:schemeClr val="bg1"/>
                </a:solidFill>
              </a:defRPr>
            </a:lvl1pPr>
          </a:lstStyle>
          <a:p>
            <a:pPr lvl="0"/>
            <a:r>
              <a:rPr lang="en-US" dirty="0"/>
              <a:t>Click to edit Master text styles</a:t>
            </a:r>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3686400"/>
            <a:ext cx="6084000" cy="334800"/>
          </a:xfrm>
        </p:spPr>
        <p:txBody>
          <a:bodyPr>
            <a:noAutofit/>
          </a:bodyPr>
          <a:lstStyle>
            <a:lvl1pPr marL="0" indent="0" algn="l">
              <a:buNone/>
              <a:defRPr lang="en-US" sz="2000" kern="1200" dirty="0">
                <a:solidFill>
                  <a:schemeClr val="bg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40428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4323600"/>
            <a:ext cx="6083300" cy="244800"/>
          </a:xfrm>
        </p:spPr>
        <p:txBody>
          <a:bodyPr>
            <a:normAutofit/>
          </a:bodyPr>
          <a:lstStyle>
            <a:lvl1pPr>
              <a:defRPr sz="1000">
                <a:solidFill>
                  <a:schemeClr val="bg1"/>
                </a:solidFill>
              </a:defRPr>
            </a:lvl1pPr>
          </a:lstStyle>
          <a:p>
            <a:pPr lvl="0"/>
            <a:r>
              <a:rPr lang="en-US" dirty="0"/>
              <a:t>XX Month XXXX</a:t>
            </a:r>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37D1FD16-69C7-4BF0-AF53-63D7AB384C6D}" type="datetime1">
              <a:rPr lang="en-US" smtClean="0">
                <a:solidFill>
                  <a:srgbClr val="FFFFFF"/>
                </a:solidFill>
              </a:rPr>
              <a:pPr/>
              <a:t>5/25/2023</a:t>
            </a:fld>
            <a:endParaRPr>
              <a:solidFill>
                <a:srgbClr val="FFFFFF"/>
              </a:solidFill>
            </a:endParaRPr>
          </a:p>
        </p:txBody>
      </p:sp>
      <p:grpSp>
        <p:nvGrpSpPr>
          <p:cNvPr id="16" name="Group 15">
            <a:extLst>
              <a:ext uri="{FF2B5EF4-FFF2-40B4-BE49-F238E27FC236}">
                <a16:creationId xmlns:a16="http://schemas.microsoft.com/office/drawing/2014/main" id="{A7567FE7-2FAD-4166-944B-875038CD375F}"/>
              </a:ext>
            </a:extLst>
          </p:cNvPr>
          <p:cNvGrpSpPr/>
          <p:nvPr userDrawn="1"/>
        </p:nvGrpSpPr>
        <p:grpSpPr>
          <a:xfrm>
            <a:off x="765730" y="1672590"/>
            <a:ext cx="719435" cy="1169680"/>
            <a:chOff x="-3513606" y="270529"/>
            <a:chExt cx="1671638" cy="2717801"/>
          </a:xfrm>
        </p:grpSpPr>
        <p:sp>
          <p:nvSpPr>
            <p:cNvPr id="17" name="Freeform 5">
              <a:extLst>
                <a:ext uri="{FF2B5EF4-FFF2-40B4-BE49-F238E27FC236}">
                  <a16:creationId xmlns:a16="http://schemas.microsoft.com/office/drawing/2014/main" id="{E43E968E-A60B-4169-B81A-0AC22E89077B}"/>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6">
              <a:extLst>
                <a:ext uri="{FF2B5EF4-FFF2-40B4-BE49-F238E27FC236}">
                  <a16:creationId xmlns:a16="http://schemas.microsoft.com/office/drawing/2014/main" id="{5B140CBC-BFAB-4960-B4B6-B0ACA672537B}"/>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20" name="Freeform 7">
              <a:extLst>
                <a:ext uri="{FF2B5EF4-FFF2-40B4-BE49-F238E27FC236}">
                  <a16:creationId xmlns:a16="http://schemas.microsoft.com/office/drawing/2014/main" id="{11E5321F-62B1-431D-9BC2-DA0F8750637E}"/>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1768919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Page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BD9D87F9-FAAA-45DA-8D51-260A233F9300}"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2844812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Page - Turquoise">
    <p:bg>
      <p:bgPr>
        <a:solidFill>
          <a:srgbClr val="00BFB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E86F17C4-F0F3-4000-879B-F1A0049AC560}"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881424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age - Light Green">
    <p:bg>
      <p:bgPr>
        <a:solidFill>
          <a:srgbClr val="819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92CFAD52-820A-4865-B436-32A3D99F0FD5}"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2925068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age - Orange">
    <p:bg>
      <p:bgPr>
        <a:solidFill>
          <a:srgbClr val="DB3F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5F665A45-E403-4EC5-95F5-89B83892FD4C}"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22409491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Page - Magenta">
    <p:bg>
      <p:bgPr>
        <a:solidFill>
          <a:srgbClr val="E21D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68E86B34-749F-495D-A7B7-34CFD9390E1B}"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2296772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Page - Lilac">
    <p:bg>
      <p:bgPr>
        <a:solidFill>
          <a:srgbClr val="8C2A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5A09D3F5-AD9E-4B2C-AE6C-A042764A84E8}"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6509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genda - F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F6733B1C-2088-48A4-ADA0-0FD4E40D9FA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714400" y="892800"/>
            <a:ext cx="766800" cy="676800"/>
          </a:xfrm>
        </p:spPr>
        <p:txBody>
          <a:bodyPr anchor="ctr" anchorCtr="0">
            <a:noAutofit/>
          </a:bodyPr>
          <a:lstStyle>
            <a:lvl1pPr algn="r">
              <a:defRPr sz="4400" spc="400" baseline="0">
                <a:solidFill>
                  <a:srgbClr val="E21D60"/>
                </a:solidFill>
                <a:latin typeface="RR Pioneer Light Condensed" panose="020B0306050201060103" pitchFamily="34" charset="0"/>
              </a:defRPr>
            </a:lvl1pPr>
          </a:lstStyle>
          <a:p>
            <a:pPr lvl="0"/>
            <a:r>
              <a:rPr lang="en-US" dirty="0"/>
              <a:t>XX</a:t>
            </a:r>
          </a:p>
        </p:txBody>
      </p:sp>
      <p:sp>
        <p:nvSpPr>
          <p:cNvPr id="15" name="Text Placeholder 17">
            <a:extLst>
              <a:ext uri="{FF2B5EF4-FFF2-40B4-BE49-F238E27FC236}">
                <a16:creationId xmlns:a16="http://schemas.microsoft.com/office/drawing/2014/main" id="{B4DE9B5E-37A7-40D8-8ACF-3DCE9F9964B4}"/>
              </a:ext>
            </a:extLst>
          </p:cNvPr>
          <p:cNvSpPr>
            <a:spLocks noGrp="1"/>
          </p:cNvSpPr>
          <p:nvPr>
            <p:ph type="body" sz="quarter" idx="14" hasCustomPrompt="1"/>
          </p:nvPr>
        </p:nvSpPr>
        <p:spPr>
          <a:xfrm>
            <a:off x="3603600" y="9864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714400" y="1832400"/>
            <a:ext cx="766800" cy="676800"/>
          </a:xfrm>
        </p:spPr>
        <p:txBody>
          <a:bodyPr anchor="ctr" anchorCtr="0">
            <a:noAutofit/>
          </a:bodyPr>
          <a:lstStyle>
            <a:lvl1pPr algn="r">
              <a:defRPr sz="4400" spc="400" baseline="0">
                <a:solidFill>
                  <a:schemeClr val="tx2"/>
                </a:solidFill>
                <a:latin typeface="RR Pioneer Light Condensed" panose="020B0306050201060103" pitchFamily="34" charset="0"/>
              </a:defRPr>
            </a:lvl1pPr>
          </a:lstStyle>
          <a:p>
            <a:pPr lvl="0"/>
            <a:r>
              <a:rPr lang="en-US" dirty="0"/>
              <a:t>XX</a:t>
            </a:r>
          </a:p>
        </p:txBody>
      </p:sp>
      <p:sp>
        <p:nvSpPr>
          <p:cNvPr id="17" name="Text Placeholder 17">
            <a:extLst>
              <a:ext uri="{FF2B5EF4-FFF2-40B4-BE49-F238E27FC236}">
                <a16:creationId xmlns:a16="http://schemas.microsoft.com/office/drawing/2014/main" id="{D40E0593-EB9B-4A05-80F6-A08DEB72D21D}"/>
              </a:ext>
            </a:extLst>
          </p:cNvPr>
          <p:cNvSpPr>
            <a:spLocks noGrp="1"/>
          </p:cNvSpPr>
          <p:nvPr>
            <p:ph type="body" sz="quarter" idx="16" hasCustomPrompt="1"/>
          </p:nvPr>
        </p:nvSpPr>
        <p:spPr>
          <a:xfrm>
            <a:off x="3603600" y="1926000"/>
            <a:ext cx="52164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714400" y="2772000"/>
            <a:ext cx="766800" cy="676800"/>
          </a:xfrm>
        </p:spPr>
        <p:txBody>
          <a:bodyPr anchor="ctr" anchorCtr="0">
            <a:noAutofit/>
          </a:bodyPr>
          <a:lstStyle>
            <a:lvl1pPr algn="r">
              <a:defRPr sz="4400" spc="400" baseline="0">
                <a:solidFill>
                  <a:schemeClr val="accent3"/>
                </a:solidFill>
                <a:latin typeface="RR Pioneer Light Condensed" panose="020B0306050201060103" pitchFamily="34" charset="0"/>
              </a:defRPr>
            </a:lvl1pPr>
          </a:lstStyle>
          <a:p>
            <a:pPr lvl="0"/>
            <a:r>
              <a:rPr lang="en-US" dirty="0"/>
              <a:t>XX</a:t>
            </a:r>
          </a:p>
        </p:txBody>
      </p:sp>
      <p:sp>
        <p:nvSpPr>
          <p:cNvPr id="19" name="Text Placeholder 17">
            <a:extLst>
              <a:ext uri="{FF2B5EF4-FFF2-40B4-BE49-F238E27FC236}">
                <a16:creationId xmlns:a16="http://schemas.microsoft.com/office/drawing/2014/main" id="{EF7B9319-A865-41BA-A7C5-F298FBFA042C}"/>
              </a:ext>
            </a:extLst>
          </p:cNvPr>
          <p:cNvSpPr>
            <a:spLocks noGrp="1"/>
          </p:cNvSpPr>
          <p:nvPr>
            <p:ph type="body" sz="quarter" idx="18" hasCustomPrompt="1"/>
          </p:nvPr>
        </p:nvSpPr>
        <p:spPr>
          <a:xfrm>
            <a:off x="3603600" y="28620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714400" y="3711600"/>
            <a:ext cx="766800" cy="676800"/>
          </a:xfrm>
        </p:spPr>
        <p:txBody>
          <a:bodyPr anchor="ctr" anchorCtr="0">
            <a:noAutofit/>
          </a:bodyPr>
          <a:lstStyle>
            <a:lvl1pPr algn="r">
              <a:defRPr sz="4400" spc="400" baseline="0">
                <a:solidFill>
                  <a:schemeClr val="accent6"/>
                </a:solidFill>
                <a:latin typeface="RR Pioneer Light Condensed" panose="020B0306050201060103" pitchFamily="34" charset="0"/>
              </a:defRPr>
            </a:lvl1pPr>
          </a:lstStyle>
          <a:p>
            <a:pPr lvl="0"/>
            <a:r>
              <a:rPr lang="en-US" dirty="0"/>
              <a:t>XX</a:t>
            </a:r>
          </a:p>
        </p:txBody>
      </p:sp>
      <p:sp>
        <p:nvSpPr>
          <p:cNvPr id="21" name="Text Placeholder 17">
            <a:extLst>
              <a:ext uri="{FF2B5EF4-FFF2-40B4-BE49-F238E27FC236}">
                <a16:creationId xmlns:a16="http://schemas.microsoft.com/office/drawing/2014/main" id="{A99FD2FE-C1D1-4613-80A2-068D29011B5C}"/>
              </a:ext>
            </a:extLst>
          </p:cNvPr>
          <p:cNvSpPr>
            <a:spLocks noGrp="1"/>
          </p:cNvSpPr>
          <p:nvPr>
            <p:ph type="body" sz="quarter" idx="20" hasCustomPrompt="1"/>
          </p:nvPr>
        </p:nvSpPr>
        <p:spPr>
          <a:xfrm>
            <a:off x="3603600" y="38016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Tree>
    <p:custDataLst>
      <p:tags r:id="rId1"/>
    </p:custDataLst>
    <p:extLst>
      <p:ext uri="{BB962C8B-B14F-4D97-AF65-F5344CB8AC3E}">
        <p14:creationId xmlns:p14="http://schemas.microsoft.com/office/powerpoint/2010/main" val="42759886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genda - E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44F0D30E-5C22-42FF-8238-E12B5460382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487600" y="842400"/>
            <a:ext cx="741600" cy="676800"/>
          </a:xfrm>
        </p:spPr>
        <p:txBody>
          <a:bodyPr anchor="ctr" anchorCtr="0">
            <a:noAutofit/>
          </a:bodyPr>
          <a:lstStyle>
            <a:lvl1pPr algn="r">
              <a:defRPr sz="3200" spc="400" baseline="0">
                <a:solidFill>
                  <a:srgbClr val="00BFBD"/>
                </a:solidFill>
                <a:latin typeface="RR Pioneer Light Condensed" panose="020B0306050201060103" pitchFamily="34" charset="0"/>
              </a:defRPr>
            </a:lvl1pPr>
          </a:lstStyle>
          <a:p>
            <a:pPr lvl="0"/>
            <a:r>
              <a:rPr lang="en-US" dirty="0"/>
              <a:t>XX</a:t>
            </a:r>
          </a:p>
        </p:txBody>
      </p:sp>
      <p:sp>
        <p:nvSpPr>
          <p:cNvPr id="15" name="Text Placeholder 17">
            <a:extLst>
              <a:ext uri="{FF2B5EF4-FFF2-40B4-BE49-F238E27FC236}">
                <a16:creationId xmlns:a16="http://schemas.microsoft.com/office/drawing/2014/main" id="{B4DE9B5E-37A7-40D8-8ACF-3DCE9F9964B4}"/>
              </a:ext>
            </a:extLst>
          </p:cNvPr>
          <p:cNvSpPr>
            <a:spLocks noGrp="1"/>
          </p:cNvSpPr>
          <p:nvPr>
            <p:ph type="body" sz="quarter" idx="14" hasCustomPrompt="1"/>
          </p:nvPr>
        </p:nvSpPr>
        <p:spPr>
          <a:xfrm>
            <a:off x="3330000" y="9864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487600" y="1782000"/>
            <a:ext cx="741600" cy="676800"/>
          </a:xfrm>
        </p:spPr>
        <p:txBody>
          <a:bodyPr anchor="ctr" anchorCtr="0">
            <a:noAutofit/>
          </a:bodyPr>
          <a:lstStyle>
            <a:lvl1pPr algn="r">
              <a:defRPr sz="3200" spc="400" baseline="0">
                <a:solidFill>
                  <a:schemeClr val="bg2"/>
                </a:solidFill>
                <a:latin typeface="RR Pioneer Light Condensed" panose="020B0306050201060103" pitchFamily="34" charset="0"/>
              </a:defRPr>
            </a:lvl1pPr>
          </a:lstStyle>
          <a:p>
            <a:pPr lvl="0"/>
            <a:r>
              <a:rPr lang="en-US" dirty="0"/>
              <a:t>XX</a:t>
            </a:r>
          </a:p>
        </p:txBody>
      </p:sp>
      <p:sp>
        <p:nvSpPr>
          <p:cNvPr id="17" name="Text Placeholder 17">
            <a:extLst>
              <a:ext uri="{FF2B5EF4-FFF2-40B4-BE49-F238E27FC236}">
                <a16:creationId xmlns:a16="http://schemas.microsoft.com/office/drawing/2014/main" id="{D40E0593-EB9B-4A05-80F6-A08DEB72D21D}"/>
              </a:ext>
            </a:extLst>
          </p:cNvPr>
          <p:cNvSpPr>
            <a:spLocks noGrp="1"/>
          </p:cNvSpPr>
          <p:nvPr>
            <p:ph type="body" sz="quarter" idx="16" hasCustomPrompt="1"/>
          </p:nvPr>
        </p:nvSpPr>
        <p:spPr>
          <a:xfrm>
            <a:off x="3330000" y="1926000"/>
            <a:ext cx="22572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487600" y="2728800"/>
            <a:ext cx="741600" cy="676800"/>
          </a:xfrm>
        </p:spPr>
        <p:txBody>
          <a:bodyPr anchor="ctr" anchorCtr="0">
            <a:noAutofit/>
          </a:bodyPr>
          <a:lstStyle>
            <a:lvl1pPr algn="r">
              <a:defRPr sz="3200" spc="400" baseline="0">
                <a:solidFill>
                  <a:schemeClr val="accent4"/>
                </a:solidFill>
                <a:latin typeface="RR Pioneer Light Condensed" panose="020B0306050201060103" pitchFamily="34" charset="0"/>
              </a:defRPr>
            </a:lvl1pPr>
          </a:lstStyle>
          <a:p>
            <a:pPr lvl="0"/>
            <a:r>
              <a:rPr lang="en-US" dirty="0"/>
              <a:t>XX</a:t>
            </a:r>
          </a:p>
        </p:txBody>
      </p:sp>
      <p:sp>
        <p:nvSpPr>
          <p:cNvPr id="19" name="Text Placeholder 17">
            <a:extLst>
              <a:ext uri="{FF2B5EF4-FFF2-40B4-BE49-F238E27FC236}">
                <a16:creationId xmlns:a16="http://schemas.microsoft.com/office/drawing/2014/main" id="{EF7B9319-A865-41BA-A7C5-F298FBFA042C}"/>
              </a:ext>
            </a:extLst>
          </p:cNvPr>
          <p:cNvSpPr>
            <a:spLocks noGrp="1"/>
          </p:cNvSpPr>
          <p:nvPr>
            <p:ph type="body" sz="quarter" idx="18" hasCustomPrompt="1"/>
          </p:nvPr>
        </p:nvSpPr>
        <p:spPr>
          <a:xfrm>
            <a:off x="3330000" y="28620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487600" y="3668400"/>
            <a:ext cx="741600" cy="676800"/>
          </a:xfrm>
        </p:spPr>
        <p:txBody>
          <a:bodyPr anchor="ctr" anchorCtr="0">
            <a:noAutofit/>
          </a:bodyPr>
          <a:lstStyle>
            <a:lvl1pPr algn="r">
              <a:defRPr sz="3200" spc="400" baseline="0">
                <a:solidFill>
                  <a:schemeClr val="accent3"/>
                </a:solidFill>
                <a:latin typeface="RR Pioneer Light Condensed" panose="020B0306050201060103" pitchFamily="34" charset="0"/>
              </a:defRPr>
            </a:lvl1pPr>
          </a:lstStyle>
          <a:p>
            <a:pPr lvl="0"/>
            <a:r>
              <a:rPr lang="en-US" dirty="0"/>
              <a:t>XX</a:t>
            </a:r>
          </a:p>
        </p:txBody>
      </p:sp>
      <p:sp>
        <p:nvSpPr>
          <p:cNvPr id="21" name="Text Placeholder 17">
            <a:extLst>
              <a:ext uri="{FF2B5EF4-FFF2-40B4-BE49-F238E27FC236}">
                <a16:creationId xmlns:a16="http://schemas.microsoft.com/office/drawing/2014/main" id="{A99FD2FE-C1D1-4613-80A2-068D29011B5C}"/>
              </a:ext>
            </a:extLst>
          </p:cNvPr>
          <p:cNvSpPr>
            <a:spLocks noGrp="1"/>
          </p:cNvSpPr>
          <p:nvPr>
            <p:ph type="body" sz="quarter" idx="20" hasCustomPrompt="1"/>
          </p:nvPr>
        </p:nvSpPr>
        <p:spPr>
          <a:xfrm>
            <a:off x="3330000" y="38016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2" name="Text Placeholder 13">
            <a:extLst>
              <a:ext uri="{FF2B5EF4-FFF2-40B4-BE49-F238E27FC236}">
                <a16:creationId xmlns:a16="http://schemas.microsoft.com/office/drawing/2014/main" id="{3687C8C2-4A6E-4505-A0CA-BD757C18783D}"/>
              </a:ext>
            </a:extLst>
          </p:cNvPr>
          <p:cNvSpPr>
            <a:spLocks noGrp="1"/>
          </p:cNvSpPr>
          <p:nvPr>
            <p:ph type="body" sz="quarter" idx="21" hasCustomPrompt="1"/>
          </p:nvPr>
        </p:nvSpPr>
        <p:spPr>
          <a:xfrm>
            <a:off x="5720400" y="842400"/>
            <a:ext cx="741600" cy="676800"/>
          </a:xfrm>
        </p:spPr>
        <p:txBody>
          <a:bodyPr anchor="ctr" anchorCtr="0">
            <a:noAutofit/>
          </a:bodyPr>
          <a:lstStyle>
            <a:lvl1pPr algn="r">
              <a:defRPr sz="3200" spc="400" baseline="0">
                <a:solidFill>
                  <a:schemeClr val="accent5"/>
                </a:solidFill>
                <a:latin typeface="RR Pioneer Light Condensed" panose="020B0306050201060103" pitchFamily="34" charset="0"/>
              </a:defRPr>
            </a:lvl1pPr>
          </a:lstStyle>
          <a:p>
            <a:pPr lvl="0"/>
            <a:r>
              <a:rPr lang="en-US" dirty="0"/>
              <a:t>XX</a:t>
            </a:r>
          </a:p>
        </p:txBody>
      </p:sp>
      <p:sp>
        <p:nvSpPr>
          <p:cNvPr id="23" name="Text Placeholder 17">
            <a:extLst>
              <a:ext uri="{FF2B5EF4-FFF2-40B4-BE49-F238E27FC236}">
                <a16:creationId xmlns:a16="http://schemas.microsoft.com/office/drawing/2014/main" id="{B007AE3F-C973-4099-83AB-43B7623EE263}"/>
              </a:ext>
            </a:extLst>
          </p:cNvPr>
          <p:cNvSpPr>
            <a:spLocks noGrp="1"/>
          </p:cNvSpPr>
          <p:nvPr>
            <p:ph type="body" sz="quarter" idx="22" hasCustomPrompt="1"/>
          </p:nvPr>
        </p:nvSpPr>
        <p:spPr>
          <a:xfrm>
            <a:off x="6562800" y="9864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24" name="Text Placeholder 13">
            <a:extLst>
              <a:ext uri="{FF2B5EF4-FFF2-40B4-BE49-F238E27FC236}">
                <a16:creationId xmlns:a16="http://schemas.microsoft.com/office/drawing/2014/main" id="{05BCD523-3C1D-4657-82AD-B6CCC31CE745}"/>
              </a:ext>
            </a:extLst>
          </p:cNvPr>
          <p:cNvSpPr>
            <a:spLocks noGrp="1"/>
          </p:cNvSpPr>
          <p:nvPr>
            <p:ph type="body" sz="quarter" idx="23" hasCustomPrompt="1"/>
          </p:nvPr>
        </p:nvSpPr>
        <p:spPr>
          <a:xfrm>
            <a:off x="5720400" y="1782000"/>
            <a:ext cx="741600" cy="676800"/>
          </a:xfrm>
        </p:spPr>
        <p:txBody>
          <a:bodyPr anchor="ctr" anchorCtr="0">
            <a:noAutofit/>
          </a:bodyPr>
          <a:lstStyle>
            <a:lvl1pPr algn="r">
              <a:defRPr sz="3200" spc="400" baseline="0">
                <a:solidFill>
                  <a:schemeClr val="accent6"/>
                </a:solidFill>
                <a:latin typeface="RR Pioneer Light Condensed" panose="020B0306050201060103" pitchFamily="34" charset="0"/>
              </a:defRPr>
            </a:lvl1pPr>
          </a:lstStyle>
          <a:p>
            <a:pPr lvl="0"/>
            <a:r>
              <a:rPr lang="en-US" dirty="0"/>
              <a:t>XX</a:t>
            </a:r>
          </a:p>
        </p:txBody>
      </p:sp>
      <p:sp>
        <p:nvSpPr>
          <p:cNvPr id="25" name="Text Placeholder 17">
            <a:extLst>
              <a:ext uri="{FF2B5EF4-FFF2-40B4-BE49-F238E27FC236}">
                <a16:creationId xmlns:a16="http://schemas.microsoft.com/office/drawing/2014/main" id="{572D1E19-E6B1-48CE-98A6-AF80ACBBBE00}"/>
              </a:ext>
            </a:extLst>
          </p:cNvPr>
          <p:cNvSpPr>
            <a:spLocks noGrp="1"/>
          </p:cNvSpPr>
          <p:nvPr>
            <p:ph type="body" sz="quarter" idx="24" hasCustomPrompt="1"/>
          </p:nvPr>
        </p:nvSpPr>
        <p:spPr>
          <a:xfrm>
            <a:off x="6562800" y="1926000"/>
            <a:ext cx="22572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6" name="Text Placeholder 13">
            <a:extLst>
              <a:ext uri="{FF2B5EF4-FFF2-40B4-BE49-F238E27FC236}">
                <a16:creationId xmlns:a16="http://schemas.microsoft.com/office/drawing/2014/main" id="{D07DE159-2594-469A-8B54-C29C5B00E6C7}"/>
              </a:ext>
            </a:extLst>
          </p:cNvPr>
          <p:cNvSpPr>
            <a:spLocks noGrp="1"/>
          </p:cNvSpPr>
          <p:nvPr>
            <p:ph type="body" sz="quarter" idx="25" hasCustomPrompt="1"/>
          </p:nvPr>
        </p:nvSpPr>
        <p:spPr>
          <a:xfrm>
            <a:off x="5720400" y="2728800"/>
            <a:ext cx="741600" cy="676800"/>
          </a:xfrm>
        </p:spPr>
        <p:txBody>
          <a:bodyPr anchor="ctr" anchorCtr="0">
            <a:noAutofit/>
          </a:bodyPr>
          <a:lstStyle>
            <a:lvl1pPr algn="r">
              <a:defRPr sz="3200" spc="400" baseline="0">
                <a:solidFill>
                  <a:srgbClr val="E21D60"/>
                </a:solidFill>
                <a:latin typeface="RR Pioneer Light Condensed" panose="020B0306050201060103" pitchFamily="34" charset="0"/>
              </a:defRPr>
            </a:lvl1pPr>
          </a:lstStyle>
          <a:p>
            <a:pPr lvl="0"/>
            <a:r>
              <a:rPr lang="en-US" dirty="0"/>
              <a:t>XX</a:t>
            </a:r>
          </a:p>
        </p:txBody>
      </p:sp>
      <p:sp>
        <p:nvSpPr>
          <p:cNvPr id="27" name="Text Placeholder 17">
            <a:extLst>
              <a:ext uri="{FF2B5EF4-FFF2-40B4-BE49-F238E27FC236}">
                <a16:creationId xmlns:a16="http://schemas.microsoft.com/office/drawing/2014/main" id="{6CC6ABBC-E647-46D6-BC80-A3A224653C27}"/>
              </a:ext>
            </a:extLst>
          </p:cNvPr>
          <p:cNvSpPr>
            <a:spLocks noGrp="1"/>
          </p:cNvSpPr>
          <p:nvPr>
            <p:ph type="body" sz="quarter" idx="26" hasCustomPrompt="1"/>
          </p:nvPr>
        </p:nvSpPr>
        <p:spPr>
          <a:xfrm>
            <a:off x="6562800" y="28620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8" name="Text Placeholder 13">
            <a:extLst>
              <a:ext uri="{FF2B5EF4-FFF2-40B4-BE49-F238E27FC236}">
                <a16:creationId xmlns:a16="http://schemas.microsoft.com/office/drawing/2014/main" id="{15616DB8-38F8-4E2A-B14D-A688F836501E}"/>
              </a:ext>
            </a:extLst>
          </p:cNvPr>
          <p:cNvSpPr>
            <a:spLocks noGrp="1"/>
          </p:cNvSpPr>
          <p:nvPr>
            <p:ph type="body" sz="quarter" idx="27" hasCustomPrompt="1"/>
          </p:nvPr>
        </p:nvSpPr>
        <p:spPr>
          <a:xfrm>
            <a:off x="5720400" y="3668400"/>
            <a:ext cx="741600" cy="676800"/>
          </a:xfrm>
        </p:spPr>
        <p:txBody>
          <a:bodyPr anchor="ctr" anchorCtr="0">
            <a:noAutofit/>
          </a:bodyPr>
          <a:lstStyle>
            <a:lvl1pPr algn="r">
              <a:defRPr sz="3200" spc="400" baseline="0">
                <a:solidFill>
                  <a:schemeClr val="tx2"/>
                </a:solidFill>
                <a:latin typeface="RR Pioneer Light Condensed" panose="020B0306050201060103" pitchFamily="34" charset="0"/>
              </a:defRPr>
            </a:lvl1pPr>
          </a:lstStyle>
          <a:p>
            <a:pPr lvl="0"/>
            <a:r>
              <a:rPr lang="en-US" dirty="0"/>
              <a:t>XX</a:t>
            </a:r>
          </a:p>
        </p:txBody>
      </p:sp>
      <p:sp>
        <p:nvSpPr>
          <p:cNvPr id="29" name="Text Placeholder 17">
            <a:extLst>
              <a:ext uri="{FF2B5EF4-FFF2-40B4-BE49-F238E27FC236}">
                <a16:creationId xmlns:a16="http://schemas.microsoft.com/office/drawing/2014/main" id="{FD1008C4-EB83-4B7B-9AF7-42BBDD1CE3DC}"/>
              </a:ext>
            </a:extLst>
          </p:cNvPr>
          <p:cNvSpPr>
            <a:spLocks noGrp="1"/>
          </p:cNvSpPr>
          <p:nvPr>
            <p:ph type="body" sz="quarter" idx="28" hasCustomPrompt="1"/>
          </p:nvPr>
        </p:nvSpPr>
        <p:spPr>
          <a:xfrm>
            <a:off x="6562800" y="3801600"/>
            <a:ext cx="22572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Tree>
    <p:custDataLst>
      <p:tags r:id="rId1"/>
    </p:custDataLst>
    <p:extLst>
      <p:ext uri="{BB962C8B-B14F-4D97-AF65-F5344CB8AC3E}">
        <p14:creationId xmlns:p14="http://schemas.microsoft.com/office/powerpoint/2010/main" val="34697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 Times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FE12E616-DD1F-45B8-B50A-A71E0D6C45BF}"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736000" y="921600"/>
            <a:ext cx="914400" cy="493200"/>
          </a:xfrm>
        </p:spPr>
        <p:txBody>
          <a:bodyPr anchor="ctr" anchorCtr="0">
            <a:noAutofit/>
          </a:bodyPr>
          <a:lstStyle>
            <a:lvl1pPr algn="l">
              <a:defRPr sz="3200" spc="0" baseline="0">
                <a:solidFill>
                  <a:schemeClr val="bg2"/>
                </a:solidFill>
                <a:latin typeface="RR Pioneer Light Condensed" panose="020B0306050201060103" pitchFamily="34" charset="0"/>
              </a:defRPr>
            </a:lvl1pPr>
          </a:lstStyle>
          <a:p>
            <a:pPr lvl="0"/>
            <a:r>
              <a:rPr lang="en-US" dirty="0"/>
              <a:t>##</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736000" y="1418400"/>
            <a:ext cx="914400" cy="493200"/>
          </a:xfrm>
        </p:spPr>
        <p:txBody>
          <a:bodyPr anchor="ctr" anchorCtr="0">
            <a:noAutofit/>
          </a:bodyPr>
          <a:lstStyle>
            <a:lvl1pPr algn="l">
              <a:defRPr sz="3200" spc="0" baseline="0">
                <a:solidFill>
                  <a:schemeClr val="tx2"/>
                </a:solidFill>
                <a:latin typeface="RR Pioneer Light Condensed" panose="020B0306050201060103" pitchFamily="34" charset="0"/>
              </a:defRPr>
            </a:lvl1pPr>
          </a:lstStyle>
          <a:p>
            <a:pPr lvl="0"/>
            <a:r>
              <a:rPr lang="en-US" dirty="0"/>
              <a:t>##</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736000" y="1911600"/>
            <a:ext cx="914400" cy="493200"/>
          </a:xfrm>
        </p:spPr>
        <p:txBody>
          <a:bodyPr anchor="ctr" anchorCtr="0">
            <a:noAutofit/>
          </a:bodyPr>
          <a:lstStyle>
            <a:lvl1pPr algn="l">
              <a:defRPr sz="3200" spc="0" baseline="0">
                <a:solidFill>
                  <a:srgbClr val="00BFBD"/>
                </a:solidFill>
                <a:latin typeface="RR Pioneer Light Condensed" panose="020B0306050201060103" pitchFamily="34" charset="0"/>
              </a:defRPr>
            </a:lvl1pPr>
          </a:lstStyle>
          <a:p>
            <a:pPr lvl="0"/>
            <a:r>
              <a:rPr lang="en-US" dirty="0"/>
              <a:t>##</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736000" y="2404800"/>
            <a:ext cx="914400" cy="493200"/>
          </a:xfrm>
        </p:spPr>
        <p:txBody>
          <a:bodyPr anchor="ctr" anchorCtr="0">
            <a:noAutofit/>
          </a:bodyPr>
          <a:lstStyle>
            <a:lvl1pPr algn="l">
              <a:defRPr sz="3200" spc="0" baseline="0">
                <a:solidFill>
                  <a:schemeClr val="accent3"/>
                </a:solidFill>
                <a:latin typeface="RR Pioneer Light Condensed" panose="020B0306050201060103" pitchFamily="34" charset="0"/>
              </a:defRPr>
            </a:lvl1pPr>
          </a:lstStyle>
          <a:p>
            <a:pPr lvl="0"/>
            <a:r>
              <a:rPr lang="en-US" dirty="0"/>
              <a:t>##</a:t>
            </a:r>
          </a:p>
        </p:txBody>
      </p:sp>
      <p:sp>
        <p:nvSpPr>
          <p:cNvPr id="30" name="Text Placeholder 13">
            <a:extLst>
              <a:ext uri="{FF2B5EF4-FFF2-40B4-BE49-F238E27FC236}">
                <a16:creationId xmlns:a16="http://schemas.microsoft.com/office/drawing/2014/main" id="{CC185541-CC8A-415B-920E-1D25F0BDFD50}"/>
              </a:ext>
            </a:extLst>
          </p:cNvPr>
          <p:cNvSpPr>
            <a:spLocks noGrp="1"/>
          </p:cNvSpPr>
          <p:nvPr>
            <p:ph type="body" sz="quarter" idx="29" hasCustomPrompt="1"/>
          </p:nvPr>
        </p:nvSpPr>
        <p:spPr>
          <a:xfrm>
            <a:off x="2736000" y="2898000"/>
            <a:ext cx="914400" cy="493200"/>
          </a:xfrm>
        </p:spPr>
        <p:txBody>
          <a:bodyPr anchor="ctr" anchorCtr="0">
            <a:noAutofit/>
          </a:bodyPr>
          <a:lstStyle>
            <a:lvl1pPr algn="l">
              <a:defRPr sz="3200" spc="0" baseline="0">
                <a:solidFill>
                  <a:srgbClr val="8C2ACE"/>
                </a:solidFill>
                <a:latin typeface="RR Pioneer Light Condensed" panose="020B0306050201060103" pitchFamily="34" charset="0"/>
              </a:defRPr>
            </a:lvl1pPr>
          </a:lstStyle>
          <a:p>
            <a:pPr lvl="0"/>
            <a:r>
              <a:rPr lang="en-US" dirty="0"/>
              <a:t>##</a:t>
            </a:r>
          </a:p>
        </p:txBody>
      </p:sp>
      <p:sp>
        <p:nvSpPr>
          <p:cNvPr id="31" name="Text Placeholder 13">
            <a:extLst>
              <a:ext uri="{FF2B5EF4-FFF2-40B4-BE49-F238E27FC236}">
                <a16:creationId xmlns:a16="http://schemas.microsoft.com/office/drawing/2014/main" id="{27521806-5F3E-4380-9018-52D90E68A665}"/>
              </a:ext>
            </a:extLst>
          </p:cNvPr>
          <p:cNvSpPr>
            <a:spLocks noGrp="1"/>
          </p:cNvSpPr>
          <p:nvPr>
            <p:ph type="body" sz="quarter" idx="30" hasCustomPrompt="1"/>
          </p:nvPr>
        </p:nvSpPr>
        <p:spPr>
          <a:xfrm>
            <a:off x="2736000" y="3391200"/>
            <a:ext cx="914400" cy="493200"/>
          </a:xfrm>
        </p:spPr>
        <p:txBody>
          <a:bodyPr anchor="ctr" anchorCtr="0">
            <a:noAutofit/>
          </a:bodyPr>
          <a:lstStyle>
            <a:lvl1pPr algn="l">
              <a:defRPr sz="3200" spc="0" baseline="0">
                <a:solidFill>
                  <a:schemeClr val="accent6"/>
                </a:solidFill>
                <a:latin typeface="RR Pioneer Light Condensed" panose="020B0306050201060103" pitchFamily="34" charset="0"/>
              </a:defRPr>
            </a:lvl1pPr>
          </a:lstStyle>
          <a:p>
            <a:pPr lvl="0"/>
            <a:r>
              <a:rPr lang="en-US" dirty="0"/>
              <a:t>##</a:t>
            </a:r>
          </a:p>
        </p:txBody>
      </p:sp>
      <p:sp>
        <p:nvSpPr>
          <p:cNvPr id="32" name="Text Placeholder 13">
            <a:extLst>
              <a:ext uri="{FF2B5EF4-FFF2-40B4-BE49-F238E27FC236}">
                <a16:creationId xmlns:a16="http://schemas.microsoft.com/office/drawing/2014/main" id="{B58788C1-4EE6-4FF8-9EEB-648CFA84C849}"/>
              </a:ext>
            </a:extLst>
          </p:cNvPr>
          <p:cNvSpPr>
            <a:spLocks noGrp="1"/>
          </p:cNvSpPr>
          <p:nvPr>
            <p:ph type="body" sz="quarter" idx="31" hasCustomPrompt="1"/>
          </p:nvPr>
        </p:nvSpPr>
        <p:spPr>
          <a:xfrm>
            <a:off x="2736000" y="3884400"/>
            <a:ext cx="914400" cy="493200"/>
          </a:xfrm>
        </p:spPr>
        <p:txBody>
          <a:bodyPr anchor="ctr" anchorCtr="0">
            <a:noAutofit/>
          </a:bodyPr>
          <a:lstStyle>
            <a:lvl1pPr algn="l">
              <a:defRPr sz="3200" spc="0" baseline="0">
                <a:solidFill>
                  <a:srgbClr val="E21D60"/>
                </a:solidFill>
                <a:latin typeface="RR Pioneer Light Condensed" panose="020B0306050201060103" pitchFamily="34" charset="0"/>
              </a:defRPr>
            </a:lvl1pPr>
          </a:lstStyle>
          <a:p>
            <a:pPr lvl="0"/>
            <a:r>
              <a:rPr lang="en-US" dirty="0"/>
              <a:t>##</a:t>
            </a:r>
          </a:p>
        </p:txBody>
      </p:sp>
      <p:sp>
        <p:nvSpPr>
          <p:cNvPr id="38" name="Text Placeholder 17">
            <a:extLst>
              <a:ext uri="{FF2B5EF4-FFF2-40B4-BE49-F238E27FC236}">
                <a16:creationId xmlns:a16="http://schemas.microsoft.com/office/drawing/2014/main" id="{B7DB6273-4136-4735-8763-3EBF05198DF8}"/>
              </a:ext>
            </a:extLst>
          </p:cNvPr>
          <p:cNvSpPr>
            <a:spLocks noGrp="1"/>
          </p:cNvSpPr>
          <p:nvPr>
            <p:ph type="body" sz="quarter" idx="35" hasCustomPrompt="1"/>
          </p:nvPr>
        </p:nvSpPr>
        <p:spPr>
          <a:xfrm>
            <a:off x="5151600" y="9216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39" name="Text Placeholder 17">
            <a:extLst>
              <a:ext uri="{FF2B5EF4-FFF2-40B4-BE49-F238E27FC236}">
                <a16:creationId xmlns:a16="http://schemas.microsoft.com/office/drawing/2014/main" id="{E2FD8835-740D-496D-A8C7-CB6621301C22}"/>
              </a:ext>
            </a:extLst>
          </p:cNvPr>
          <p:cNvSpPr>
            <a:spLocks noGrp="1"/>
          </p:cNvSpPr>
          <p:nvPr>
            <p:ph type="body" sz="quarter" idx="36" hasCustomPrompt="1"/>
          </p:nvPr>
        </p:nvSpPr>
        <p:spPr>
          <a:xfrm>
            <a:off x="5151600" y="14154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0" name="Text Placeholder 17">
            <a:extLst>
              <a:ext uri="{FF2B5EF4-FFF2-40B4-BE49-F238E27FC236}">
                <a16:creationId xmlns:a16="http://schemas.microsoft.com/office/drawing/2014/main" id="{46D5B35D-AB37-4A9E-A09C-8BA5D4260994}"/>
              </a:ext>
            </a:extLst>
          </p:cNvPr>
          <p:cNvSpPr>
            <a:spLocks noGrp="1"/>
          </p:cNvSpPr>
          <p:nvPr>
            <p:ph type="body" sz="quarter" idx="37" hasCustomPrompt="1"/>
          </p:nvPr>
        </p:nvSpPr>
        <p:spPr>
          <a:xfrm>
            <a:off x="5151600" y="19092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1" name="Text Placeholder 17">
            <a:extLst>
              <a:ext uri="{FF2B5EF4-FFF2-40B4-BE49-F238E27FC236}">
                <a16:creationId xmlns:a16="http://schemas.microsoft.com/office/drawing/2014/main" id="{C646F4CC-15E4-401F-BC27-7CF470DCE2C6}"/>
              </a:ext>
            </a:extLst>
          </p:cNvPr>
          <p:cNvSpPr>
            <a:spLocks noGrp="1"/>
          </p:cNvSpPr>
          <p:nvPr>
            <p:ph type="body" sz="quarter" idx="38" hasCustomPrompt="1"/>
          </p:nvPr>
        </p:nvSpPr>
        <p:spPr>
          <a:xfrm>
            <a:off x="5151600" y="24030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2" name="Text Placeholder 17">
            <a:extLst>
              <a:ext uri="{FF2B5EF4-FFF2-40B4-BE49-F238E27FC236}">
                <a16:creationId xmlns:a16="http://schemas.microsoft.com/office/drawing/2014/main" id="{394A2C57-4795-4A36-85B1-5B848A8707AA}"/>
              </a:ext>
            </a:extLst>
          </p:cNvPr>
          <p:cNvSpPr>
            <a:spLocks noGrp="1"/>
          </p:cNvSpPr>
          <p:nvPr>
            <p:ph type="body" sz="quarter" idx="39" hasCustomPrompt="1"/>
          </p:nvPr>
        </p:nvSpPr>
        <p:spPr>
          <a:xfrm>
            <a:off x="5151600" y="28968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3" name="Text Placeholder 17">
            <a:extLst>
              <a:ext uri="{FF2B5EF4-FFF2-40B4-BE49-F238E27FC236}">
                <a16:creationId xmlns:a16="http://schemas.microsoft.com/office/drawing/2014/main" id="{BC74ED1D-CCC6-4EB3-B2BC-1AB9813A31F8}"/>
              </a:ext>
            </a:extLst>
          </p:cNvPr>
          <p:cNvSpPr>
            <a:spLocks noGrp="1"/>
          </p:cNvSpPr>
          <p:nvPr>
            <p:ph type="body" sz="quarter" idx="40" hasCustomPrompt="1"/>
          </p:nvPr>
        </p:nvSpPr>
        <p:spPr>
          <a:xfrm>
            <a:off x="5151600" y="33906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44" name="Text Placeholder 17">
            <a:extLst>
              <a:ext uri="{FF2B5EF4-FFF2-40B4-BE49-F238E27FC236}">
                <a16:creationId xmlns:a16="http://schemas.microsoft.com/office/drawing/2014/main" id="{CFB69E36-8C34-444C-883B-9706E37C8D4F}"/>
              </a:ext>
            </a:extLst>
          </p:cNvPr>
          <p:cNvSpPr>
            <a:spLocks noGrp="1"/>
          </p:cNvSpPr>
          <p:nvPr>
            <p:ph type="body" sz="quarter" idx="41" hasCustomPrompt="1"/>
          </p:nvPr>
        </p:nvSpPr>
        <p:spPr>
          <a:xfrm>
            <a:off x="5151600" y="3884400"/>
            <a:ext cx="3668400" cy="493200"/>
          </a:xfrm>
        </p:spPr>
        <p:txBody>
          <a:bodyPr anchor="ctr">
            <a:noAutofit/>
          </a:bodyPr>
          <a:lstStyle>
            <a:lvl1pPr>
              <a:spcBef>
                <a:spcPts val="0"/>
              </a:spcBef>
              <a:spcAft>
                <a:spcPts val="600"/>
              </a:spcAft>
              <a:defRPr sz="1600">
                <a:solidFill>
                  <a:srgbClr val="666666"/>
                </a:solidFill>
                <a:latin typeface="+mj-lt"/>
              </a:defRPr>
            </a:lvl1pPr>
            <a:lvl2pPr marL="0" indent="0">
              <a:spcBef>
                <a:spcPts val="0"/>
              </a:spcBef>
              <a:buNone/>
              <a:defRPr sz="1500">
                <a:solidFill>
                  <a:srgbClr val="666666"/>
                </a:solidFill>
                <a:latin typeface="+mj-lt"/>
              </a:defRPr>
            </a:lvl2pPr>
            <a:lvl3pPr marL="187325" indent="0">
              <a:buNone/>
              <a:defRPr>
                <a:solidFill>
                  <a:schemeClr val="bg1"/>
                </a:solidFill>
              </a:defRPr>
            </a:lvl3pPr>
          </a:lstStyle>
          <a:p>
            <a:pPr lvl="1"/>
            <a:r>
              <a:rPr lang="en-US" dirty="0"/>
              <a:t>Topic</a:t>
            </a:r>
          </a:p>
        </p:txBody>
      </p:sp>
      <p:sp>
        <p:nvSpPr>
          <p:cNvPr id="12" name="Text Placeholder 11">
            <a:extLst>
              <a:ext uri="{FF2B5EF4-FFF2-40B4-BE49-F238E27FC236}">
                <a16:creationId xmlns:a16="http://schemas.microsoft.com/office/drawing/2014/main" id="{8EFAE492-7044-43E5-9F2A-214E993BE170}"/>
              </a:ext>
            </a:extLst>
          </p:cNvPr>
          <p:cNvSpPr>
            <a:spLocks noGrp="1"/>
          </p:cNvSpPr>
          <p:nvPr>
            <p:ph type="body" sz="quarter" idx="42" hasCustomPrompt="1"/>
          </p:nvPr>
        </p:nvSpPr>
        <p:spPr>
          <a:xfrm>
            <a:off x="3649663" y="922338"/>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35" name="Text Placeholder 11">
            <a:extLst>
              <a:ext uri="{FF2B5EF4-FFF2-40B4-BE49-F238E27FC236}">
                <a16:creationId xmlns:a16="http://schemas.microsoft.com/office/drawing/2014/main" id="{AD6B0FDE-EEBD-4BC4-B16C-63B0D55C8FEA}"/>
              </a:ext>
            </a:extLst>
          </p:cNvPr>
          <p:cNvSpPr>
            <a:spLocks noGrp="1"/>
          </p:cNvSpPr>
          <p:nvPr>
            <p:ph type="body" sz="quarter" idx="43" hasCustomPrompt="1"/>
          </p:nvPr>
        </p:nvSpPr>
        <p:spPr>
          <a:xfrm>
            <a:off x="3649663" y="1416015"/>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36" name="Text Placeholder 11">
            <a:extLst>
              <a:ext uri="{FF2B5EF4-FFF2-40B4-BE49-F238E27FC236}">
                <a16:creationId xmlns:a16="http://schemas.microsoft.com/office/drawing/2014/main" id="{3D3DF682-7299-4E4B-A5D9-681CDA40BCFC}"/>
              </a:ext>
            </a:extLst>
          </p:cNvPr>
          <p:cNvSpPr>
            <a:spLocks noGrp="1"/>
          </p:cNvSpPr>
          <p:nvPr>
            <p:ph type="body" sz="quarter" idx="44" hasCustomPrompt="1"/>
          </p:nvPr>
        </p:nvSpPr>
        <p:spPr>
          <a:xfrm>
            <a:off x="3649663" y="3884400"/>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5" name="Text Placeholder 11">
            <a:extLst>
              <a:ext uri="{FF2B5EF4-FFF2-40B4-BE49-F238E27FC236}">
                <a16:creationId xmlns:a16="http://schemas.microsoft.com/office/drawing/2014/main" id="{4E12F9DD-D5DB-4218-9BE4-F03DB8DCA7D1}"/>
              </a:ext>
            </a:extLst>
          </p:cNvPr>
          <p:cNvSpPr>
            <a:spLocks noGrp="1"/>
          </p:cNvSpPr>
          <p:nvPr>
            <p:ph type="body" sz="quarter" idx="45" hasCustomPrompt="1"/>
          </p:nvPr>
        </p:nvSpPr>
        <p:spPr>
          <a:xfrm>
            <a:off x="3649663" y="3390723"/>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6" name="Text Placeholder 11">
            <a:extLst>
              <a:ext uri="{FF2B5EF4-FFF2-40B4-BE49-F238E27FC236}">
                <a16:creationId xmlns:a16="http://schemas.microsoft.com/office/drawing/2014/main" id="{127E20F4-00C6-4A59-97CD-90AA85101EFC}"/>
              </a:ext>
            </a:extLst>
          </p:cNvPr>
          <p:cNvSpPr>
            <a:spLocks noGrp="1"/>
          </p:cNvSpPr>
          <p:nvPr>
            <p:ph type="body" sz="quarter" idx="46" hasCustomPrompt="1"/>
          </p:nvPr>
        </p:nvSpPr>
        <p:spPr>
          <a:xfrm>
            <a:off x="3649663" y="2897046"/>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7" name="Text Placeholder 11">
            <a:extLst>
              <a:ext uri="{FF2B5EF4-FFF2-40B4-BE49-F238E27FC236}">
                <a16:creationId xmlns:a16="http://schemas.microsoft.com/office/drawing/2014/main" id="{3DA1B93C-BCED-424F-8F7C-7505E8D8A5F1}"/>
              </a:ext>
            </a:extLst>
          </p:cNvPr>
          <p:cNvSpPr>
            <a:spLocks noGrp="1"/>
          </p:cNvSpPr>
          <p:nvPr>
            <p:ph type="body" sz="quarter" idx="47" hasCustomPrompt="1"/>
          </p:nvPr>
        </p:nvSpPr>
        <p:spPr>
          <a:xfrm>
            <a:off x="3649663" y="2403369"/>
            <a:ext cx="1321200" cy="493200"/>
          </a:xfrm>
        </p:spPr>
        <p:txBody>
          <a:bodyPr anchor="ctr" anchorCtr="0">
            <a:normAutofit/>
          </a:bodyPr>
          <a:lstStyle>
            <a:lvl1pPr>
              <a:defRPr sz="1200">
                <a:solidFill>
                  <a:srgbClr val="666666"/>
                </a:solidFill>
              </a:defRPr>
            </a:lvl1pPr>
          </a:lstStyle>
          <a:p>
            <a:pPr lvl="0"/>
            <a:r>
              <a:rPr lang="en-US" dirty="0"/>
              <a:t>00:00 – 00:00</a:t>
            </a:r>
          </a:p>
        </p:txBody>
      </p:sp>
      <p:sp>
        <p:nvSpPr>
          <p:cNvPr id="48" name="Text Placeholder 11">
            <a:extLst>
              <a:ext uri="{FF2B5EF4-FFF2-40B4-BE49-F238E27FC236}">
                <a16:creationId xmlns:a16="http://schemas.microsoft.com/office/drawing/2014/main" id="{CC2D9536-24A9-498D-9B2D-3DBC533913E4}"/>
              </a:ext>
            </a:extLst>
          </p:cNvPr>
          <p:cNvSpPr>
            <a:spLocks noGrp="1"/>
          </p:cNvSpPr>
          <p:nvPr>
            <p:ph type="body" sz="quarter" idx="48" hasCustomPrompt="1"/>
          </p:nvPr>
        </p:nvSpPr>
        <p:spPr>
          <a:xfrm>
            <a:off x="3649663" y="1909692"/>
            <a:ext cx="1321200" cy="493200"/>
          </a:xfrm>
        </p:spPr>
        <p:txBody>
          <a:bodyPr anchor="ctr" anchorCtr="0">
            <a:normAutofit/>
          </a:bodyPr>
          <a:lstStyle>
            <a:lvl1pPr>
              <a:defRPr sz="1200">
                <a:solidFill>
                  <a:srgbClr val="666666"/>
                </a:solidFill>
              </a:defRPr>
            </a:lvl1pPr>
          </a:lstStyle>
          <a:p>
            <a:pPr lvl="0"/>
            <a:r>
              <a:rPr lang="en-US" dirty="0"/>
              <a:t>00:00 – 00:00</a:t>
            </a:r>
          </a:p>
        </p:txBody>
      </p:sp>
    </p:spTree>
    <p:custDataLst>
      <p:tags r:id="rId1"/>
    </p:custDataLst>
    <p:extLst>
      <p:ext uri="{BB962C8B-B14F-4D97-AF65-F5344CB8AC3E}">
        <p14:creationId xmlns:p14="http://schemas.microsoft.com/office/powerpoint/2010/main" val="9952012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 Presenter Nam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A95042A8-43D5-4549-AAC1-4467BD845F35}"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638800" y="943200"/>
            <a:ext cx="694800" cy="637200"/>
          </a:xfrm>
        </p:spPr>
        <p:txBody>
          <a:bodyPr anchor="t" anchorCtr="0">
            <a:noAutofit/>
          </a:bodyPr>
          <a:lstStyle>
            <a:lvl1pPr algn="r">
              <a:defRPr sz="3200" spc="0" baseline="0">
                <a:solidFill>
                  <a:schemeClr val="bg2"/>
                </a:solidFill>
                <a:latin typeface="RR Pioneer Light Condensed" panose="020B0306050201060103" pitchFamily="34" charset="0"/>
              </a:defRPr>
            </a:lvl1pPr>
          </a:lstStyle>
          <a:p>
            <a:pPr lvl="0"/>
            <a:r>
              <a:rPr lang="en-US" dirty="0"/>
              <a:t>##</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638800" y="2714400"/>
            <a:ext cx="694800" cy="637200"/>
          </a:xfrm>
        </p:spPr>
        <p:txBody>
          <a:bodyPr anchor="t" anchorCtr="0">
            <a:noAutofit/>
          </a:bodyPr>
          <a:lstStyle>
            <a:lvl1pPr algn="r">
              <a:defRPr sz="3200" spc="0" baseline="0">
                <a:solidFill>
                  <a:schemeClr val="accent4"/>
                </a:solidFill>
                <a:latin typeface="RR Pioneer Light Condensed" panose="020B0306050201060103" pitchFamily="34" charset="0"/>
              </a:defRPr>
            </a:lvl1pPr>
          </a:lstStyle>
          <a:p>
            <a:pPr lvl="0"/>
            <a:r>
              <a:rPr lang="en-US" dirty="0"/>
              <a:t>##</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638800" y="3600000"/>
            <a:ext cx="694800" cy="637200"/>
          </a:xfrm>
        </p:spPr>
        <p:txBody>
          <a:bodyPr anchor="t" anchorCtr="0">
            <a:noAutofit/>
          </a:bodyPr>
          <a:lstStyle>
            <a:lvl1pPr algn="r">
              <a:defRPr sz="3200" spc="0" baseline="0">
                <a:solidFill>
                  <a:schemeClr val="accent3"/>
                </a:solidFill>
                <a:latin typeface="RR Pioneer Light Condensed" panose="020B0306050201060103" pitchFamily="34" charset="0"/>
              </a:defRPr>
            </a:lvl1pPr>
          </a:lstStyle>
          <a:p>
            <a:pPr lvl="0"/>
            <a:r>
              <a:rPr lang="en-US" dirty="0"/>
              <a:t>##</a:t>
            </a:r>
          </a:p>
        </p:txBody>
      </p:sp>
      <p:sp>
        <p:nvSpPr>
          <p:cNvPr id="87" name="Text Placeholder 13">
            <a:extLst>
              <a:ext uri="{FF2B5EF4-FFF2-40B4-BE49-F238E27FC236}">
                <a16:creationId xmlns:a16="http://schemas.microsoft.com/office/drawing/2014/main" id="{63EC7F57-1C57-4358-A3D7-1FA28962C297}"/>
              </a:ext>
            </a:extLst>
          </p:cNvPr>
          <p:cNvSpPr>
            <a:spLocks noGrp="1"/>
          </p:cNvSpPr>
          <p:nvPr>
            <p:ph type="body" sz="quarter" idx="62" hasCustomPrompt="1"/>
          </p:nvPr>
        </p:nvSpPr>
        <p:spPr>
          <a:xfrm>
            <a:off x="5801100" y="1828800"/>
            <a:ext cx="694800" cy="637200"/>
          </a:xfrm>
        </p:spPr>
        <p:txBody>
          <a:bodyPr anchor="t" anchorCtr="0">
            <a:noAutofit/>
          </a:bodyPr>
          <a:lstStyle>
            <a:lvl1pPr algn="r">
              <a:defRPr sz="3200" spc="0" baseline="0">
                <a:solidFill>
                  <a:schemeClr val="accent6"/>
                </a:solidFill>
                <a:latin typeface="RR Pioneer Light Condensed" panose="020B0306050201060103" pitchFamily="34" charset="0"/>
              </a:defRPr>
            </a:lvl1pPr>
          </a:lstStyle>
          <a:p>
            <a:pPr lvl="0"/>
            <a:r>
              <a:rPr lang="en-US" dirty="0"/>
              <a:t>##</a:t>
            </a:r>
          </a:p>
        </p:txBody>
      </p:sp>
      <p:sp>
        <p:nvSpPr>
          <p:cNvPr id="96" name="Text Placeholder 13">
            <a:extLst>
              <a:ext uri="{FF2B5EF4-FFF2-40B4-BE49-F238E27FC236}">
                <a16:creationId xmlns:a16="http://schemas.microsoft.com/office/drawing/2014/main" id="{FF50AA91-B7F7-4254-8161-4183AF6D69EB}"/>
              </a:ext>
            </a:extLst>
          </p:cNvPr>
          <p:cNvSpPr>
            <a:spLocks noGrp="1"/>
          </p:cNvSpPr>
          <p:nvPr>
            <p:ph type="body" sz="quarter" idx="71" hasCustomPrompt="1"/>
          </p:nvPr>
        </p:nvSpPr>
        <p:spPr>
          <a:xfrm>
            <a:off x="5801100" y="2714400"/>
            <a:ext cx="694800" cy="637200"/>
          </a:xfrm>
        </p:spPr>
        <p:txBody>
          <a:bodyPr anchor="t" anchorCtr="0">
            <a:noAutofit/>
          </a:bodyPr>
          <a:lstStyle>
            <a:lvl1pPr algn="r">
              <a:defRPr sz="3200" spc="0" baseline="0">
                <a:solidFill>
                  <a:srgbClr val="E21D60"/>
                </a:solidFill>
                <a:latin typeface="RR Pioneer Light Condensed" panose="020B0306050201060103" pitchFamily="34" charset="0"/>
              </a:defRPr>
            </a:lvl1pPr>
          </a:lstStyle>
          <a:p>
            <a:pPr lvl="0"/>
            <a:r>
              <a:rPr lang="en-US" dirty="0"/>
              <a:t>##</a:t>
            </a:r>
          </a:p>
        </p:txBody>
      </p:sp>
      <p:sp>
        <p:nvSpPr>
          <p:cNvPr id="105" name="Text Placeholder 11">
            <a:extLst>
              <a:ext uri="{FF2B5EF4-FFF2-40B4-BE49-F238E27FC236}">
                <a16:creationId xmlns:a16="http://schemas.microsoft.com/office/drawing/2014/main" id="{7DFE5359-80DA-4AB8-9A32-B728CAEF9902}"/>
              </a:ext>
            </a:extLst>
          </p:cNvPr>
          <p:cNvSpPr>
            <a:spLocks noGrp="1"/>
          </p:cNvSpPr>
          <p:nvPr>
            <p:ph type="body" sz="quarter" idx="42" hasCustomPrompt="1"/>
          </p:nvPr>
        </p:nvSpPr>
        <p:spPr>
          <a:xfrm>
            <a:off x="3438000" y="1206000"/>
            <a:ext cx="1933200" cy="140400"/>
          </a:xfrm>
        </p:spPr>
        <p:txBody>
          <a:bodyPr anchor="ctr" anchorCtr="0">
            <a:normAutofit/>
          </a:bodyPr>
          <a:lstStyle>
            <a:lvl1pPr>
              <a:defRPr sz="1000">
                <a:solidFill>
                  <a:srgbClr val="666666"/>
                </a:solidFill>
              </a:defRPr>
            </a:lvl1pPr>
          </a:lstStyle>
          <a:p>
            <a:pPr lvl="0"/>
            <a:r>
              <a:rPr lang="en-US" dirty="0"/>
              <a:t>Presenter name</a:t>
            </a:r>
          </a:p>
        </p:txBody>
      </p:sp>
      <p:sp>
        <p:nvSpPr>
          <p:cNvPr id="106" name="Text Placeholder 11">
            <a:extLst>
              <a:ext uri="{FF2B5EF4-FFF2-40B4-BE49-F238E27FC236}">
                <a16:creationId xmlns:a16="http://schemas.microsoft.com/office/drawing/2014/main" id="{E98F95EC-068C-4AB0-8DA6-8C8C7D9CE37E}"/>
              </a:ext>
            </a:extLst>
          </p:cNvPr>
          <p:cNvSpPr>
            <a:spLocks noGrp="1"/>
          </p:cNvSpPr>
          <p:nvPr>
            <p:ph type="body" sz="quarter" idx="72" hasCustomPrompt="1"/>
          </p:nvPr>
        </p:nvSpPr>
        <p:spPr>
          <a:xfrm>
            <a:off x="3438000" y="155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07" name="Text Placeholder 11">
            <a:extLst>
              <a:ext uri="{FF2B5EF4-FFF2-40B4-BE49-F238E27FC236}">
                <a16:creationId xmlns:a16="http://schemas.microsoft.com/office/drawing/2014/main" id="{3DEF6142-04CC-4ED6-BF99-0ADD61431509}"/>
              </a:ext>
            </a:extLst>
          </p:cNvPr>
          <p:cNvSpPr>
            <a:spLocks noGrp="1"/>
          </p:cNvSpPr>
          <p:nvPr>
            <p:ph type="body" sz="quarter" idx="73" hasCustomPrompt="1"/>
          </p:nvPr>
        </p:nvSpPr>
        <p:spPr>
          <a:xfrm>
            <a:off x="3438000" y="1378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08" name="Text Placeholder 11">
            <a:extLst>
              <a:ext uri="{FF2B5EF4-FFF2-40B4-BE49-F238E27FC236}">
                <a16:creationId xmlns:a16="http://schemas.microsoft.com/office/drawing/2014/main" id="{3DB19055-F0A4-4433-98DA-7C3EC1DED3AC}"/>
              </a:ext>
            </a:extLst>
          </p:cNvPr>
          <p:cNvSpPr>
            <a:spLocks noGrp="1"/>
          </p:cNvSpPr>
          <p:nvPr>
            <p:ph type="body" sz="quarter" idx="74" hasCustomPrompt="1"/>
          </p:nvPr>
        </p:nvSpPr>
        <p:spPr>
          <a:xfrm>
            <a:off x="5353200" y="1206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09" name="Text Placeholder 11">
            <a:extLst>
              <a:ext uri="{FF2B5EF4-FFF2-40B4-BE49-F238E27FC236}">
                <a16:creationId xmlns:a16="http://schemas.microsoft.com/office/drawing/2014/main" id="{5988A211-A462-4382-9B73-C6622E3C1171}"/>
              </a:ext>
            </a:extLst>
          </p:cNvPr>
          <p:cNvSpPr>
            <a:spLocks noGrp="1"/>
          </p:cNvSpPr>
          <p:nvPr>
            <p:ph type="body" sz="quarter" idx="75" hasCustomPrompt="1"/>
          </p:nvPr>
        </p:nvSpPr>
        <p:spPr>
          <a:xfrm>
            <a:off x="5353200" y="155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10" name="Text Placeholder 11">
            <a:extLst>
              <a:ext uri="{FF2B5EF4-FFF2-40B4-BE49-F238E27FC236}">
                <a16:creationId xmlns:a16="http://schemas.microsoft.com/office/drawing/2014/main" id="{C6FEFAFE-30D6-4F88-9D1A-C7AEB8F9EC5F}"/>
              </a:ext>
            </a:extLst>
          </p:cNvPr>
          <p:cNvSpPr>
            <a:spLocks noGrp="1"/>
          </p:cNvSpPr>
          <p:nvPr>
            <p:ph type="body" sz="quarter" idx="76" hasCustomPrompt="1"/>
          </p:nvPr>
        </p:nvSpPr>
        <p:spPr>
          <a:xfrm>
            <a:off x="5353200" y="1378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137" name="Text Placeholder 13">
            <a:extLst>
              <a:ext uri="{FF2B5EF4-FFF2-40B4-BE49-F238E27FC236}">
                <a16:creationId xmlns:a16="http://schemas.microsoft.com/office/drawing/2014/main" id="{9494BA91-4138-4485-885B-A9F489117268}"/>
              </a:ext>
            </a:extLst>
          </p:cNvPr>
          <p:cNvSpPr>
            <a:spLocks noGrp="1"/>
          </p:cNvSpPr>
          <p:nvPr>
            <p:ph type="body" sz="quarter" idx="86" hasCustomPrompt="1"/>
          </p:nvPr>
        </p:nvSpPr>
        <p:spPr>
          <a:xfrm>
            <a:off x="2638800" y="1828800"/>
            <a:ext cx="694800" cy="637200"/>
          </a:xfrm>
        </p:spPr>
        <p:txBody>
          <a:bodyPr anchor="t" anchorCtr="0">
            <a:noAutofit/>
          </a:bodyPr>
          <a:lstStyle>
            <a:lvl1pPr algn="r">
              <a:defRPr sz="3200" spc="0" baseline="0">
                <a:solidFill>
                  <a:srgbClr val="C15EFF"/>
                </a:solidFill>
                <a:latin typeface="RR Pioneer Light Condensed" panose="020B0306050201060103" pitchFamily="34" charset="0"/>
              </a:defRPr>
            </a:lvl1pPr>
          </a:lstStyle>
          <a:p>
            <a:pPr lvl="0"/>
            <a:r>
              <a:rPr lang="en-US" dirty="0"/>
              <a:t>##</a:t>
            </a:r>
          </a:p>
        </p:txBody>
      </p:sp>
      <p:sp>
        <p:nvSpPr>
          <p:cNvPr id="182" name="Text Placeholder 11">
            <a:extLst>
              <a:ext uri="{FF2B5EF4-FFF2-40B4-BE49-F238E27FC236}">
                <a16:creationId xmlns:a16="http://schemas.microsoft.com/office/drawing/2014/main" id="{55F75FCF-8D50-44D6-9FD3-CB95B5A4C65D}"/>
              </a:ext>
            </a:extLst>
          </p:cNvPr>
          <p:cNvSpPr>
            <a:spLocks noGrp="1"/>
          </p:cNvSpPr>
          <p:nvPr>
            <p:ph type="body" sz="quarter" idx="131" hasCustomPrompt="1"/>
          </p:nvPr>
        </p:nvSpPr>
        <p:spPr>
          <a:xfrm>
            <a:off x="3438000" y="9900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183" name="Text Placeholder 11">
            <a:extLst>
              <a:ext uri="{FF2B5EF4-FFF2-40B4-BE49-F238E27FC236}">
                <a16:creationId xmlns:a16="http://schemas.microsoft.com/office/drawing/2014/main" id="{002D017E-F843-474A-8F00-A1FE9472CFCD}"/>
              </a:ext>
            </a:extLst>
          </p:cNvPr>
          <p:cNvSpPr>
            <a:spLocks noGrp="1"/>
          </p:cNvSpPr>
          <p:nvPr>
            <p:ph type="body" sz="quarter" idx="132" hasCustomPrompt="1"/>
          </p:nvPr>
        </p:nvSpPr>
        <p:spPr>
          <a:xfrm>
            <a:off x="5353200" y="9900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195" name="Text Placeholder 13">
            <a:extLst>
              <a:ext uri="{FF2B5EF4-FFF2-40B4-BE49-F238E27FC236}">
                <a16:creationId xmlns:a16="http://schemas.microsoft.com/office/drawing/2014/main" id="{136B5A7D-E39C-4AF6-B794-13BE4DC65CB7}"/>
              </a:ext>
            </a:extLst>
          </p:cNvPr>
          <p:cNvSpPr>
            <a:spLocks noGrp="1"/>
          </p:cNvSpPr>
          <p:nvPr>
            <p:ph type="body" sz="quarter" idx="133" hasCustomPrompt="1"/>
          </p:nvPr>
        </p:nvSpPr>
        <p:spPr>
          <a:xfrm>
            <a:off x="5801100" y="943200"/>
            <a:ext cx="694800" cy="637200"/>
          </a:xfrm>
        </p:spPr>
        <p:txBody>
          <a:bodyPr anchor="t" anchorCtr="0">
            <a:noAutofit/>
          </a:bodyPr>
          <a:lstStyle>
            <a:lvl1pPr algn="r">
              <a:defRPr sz="3200" spc="0" baseline="0">
                <a:solidFill>
                  <a:srgbClr val="C15EFF"/>
                </a:solidFill>
                <a:latin typeface="RR Pioneer Light Condensed" panose="020B0306050201060103" pitchFamily="34" charset="0"/>
              </a:defRPr>
            </a:lvl1pPr>
          </a:lstStyle>
          <a:p>
            <a:pPr lvl="0"/>
            <a:r>
              <a:rPr lang="en-US" dirty="0"/>
              <a:t>##</a:t>
            </a:r>
          </a:p>
        </p:txBody>
      </p:sp>
      <p:sp>
        <p:nvSpPr>
          <p:cNvPr id="196" name="Text Placeholder 11">
            <a:extLst>
              <a:ext uri="{FF2B5EF4-FFF2-40B4-BE49-F238E27FC236}">
                <a16:creationId xmlns:a16="http://schemas.microsoft.com/office/drawing/2014/main" id="{46CF5F37-BA7A-4F50-B08C-836632764E52}"/>
              </a:ext>
            </a:extLst>
          </p:cNvPr>
          <p:cNvSpPr>
            <a:spLocks noGrp="1"/>
          </p:cNvSpPr>
          <p:nvPr>
            <p:ph type="body" sz="quarter" idx="134" hasCustomPrompt="1"/>
          </p:nvPr>
        </p:nvSpPr>
        <p:spPr>
          <a:xfrm>
            <a:off x="6600300" y="1206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7" name="Text Placeholder 11">
            <a:extLst>
              <a:ext uri="{FF2B5EF4-FFF2-40B4-BE49-F238E27FC236}">
                <a16:creationId xmlns:a16="http://schemas.microsoft.com/office/drawing/2014/main" id="{F4557F8F-5410-4349-B7FE-63320242DCDC}"/>
              </a:ext>
            </a:extLst>
          </p:cNvPr>
          <p:cNvSpPr>
            <a:spLocks noGrp="1"/>
          </p:cNvSpPr>
          <p:nvPr>
            <p:ph type="body" sz="quarter" idx="135" hasCustomPrompt="1"/>
          </p:nvPr>
        </p:nvSpPr>
        <p:spPr>
          <a:xfrm>
            <a:off x="6600300" y="155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8" name="Text Placeholder 11">
            <a:extLst>
              <a:ext uri="{FF2B5EF4-FFF2-40B4-BE49-F238E27FC236}">
                <a16:creationId xmlns:a16="http://schemas.microsoft.com/office/drawing/2014/main" id="{1603CE92-A27B-46D1-91D5-BC350E2324AE}"/>
              </a:ext>
            </a:extLst>
          </p:cNvPr>
          <p:cNvSpPr>
            <a:spLocks noGrp="1"/>
          </p:cNvSpPr>
          <p:nvPr>
            <p:ph type="body" sz="quarter" idx="136" hasCustomPrompt="1"/>
          </p:nvPr>
        </p:nvSpPr>
        <p:spPr>
          <a:xfrm>
            <a:off x="6600300" y="1378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199" name="Text Placeholder 11">
            <a:extLst>
              <a:ext uri="{FF2B5EF4-FFF2-40B4-BE49-F238E27FC236}">
                <a16:creationId xmlns:a16="http://schemas.microsoft.com/office/drawing/2014/main" id="{1AC1689F-7680-4666-AA85-B25DB8AC4EEC}"/>
              </a:ext>
            </a:extLst>
          </p:cNvPr>
          <p:cNvSpPr>
            <a:spLocks noGrp="1"/>
          </p:cNvSpPr>
          <p:nvPr>
            <p:ph type="body" sz="quarter" idx="137" hasCustomPrompt="1"/>
          </p:nvPr>
        </p:nvSpPr>
        <p:spPr>
          <a:xfrm>
            <a:off x="8515500" y="1206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0" name="Text Placeholder 11">
            <a:extLst>
              <a:ext uri="{FF2B5EF4-FFF2-40B4-BE49-F238E27FC236}">
                <a16:creationId xmlns:a16="http://schemas.microsoft.com/office/drawing/2014/main" id="{6D1AEEBB-8F7D-44C7-87FD-216F815A2A02}"/>
              </a:ext>
            </a:extLst>
          </p:cNvPr>
          <p:cNvSpPr>
            <a:spLocks noGrp="1"/>
          </p:cNvSpPr>
          <p:nvPr>
            <p:ph type="body" sz="quarter" idx="138" hasCustomPrompt="1"/>
          </p:nvPr>
        </p:nvSpPr>
        <p:spPr>
          <a:xfrm>
            <a:off x="8515500" y="155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1" name="Text Placeholder 11">
            <a:extLst>
              <a:ext uri="{FF2B5EF4-FFF2-40B4-BE49-F238E27FC236}">
                <a16:creationId xmlns:a16="http://schemas.microsoft.com/office/drawing/2014/main" id="{9DC0BCFB-89ED-4228-88FE-C6A8FCE5669C}"/>
              </a:ext>
            </a:extLst>
          </p:cNvPr>
          <p:cNvSpPr>
            <a:spLocks noGrp="1"/>
          </p:cNvSpPr>
          <p:nvPr>
            <p:ph type="body" sz="quarter" idx="139" hasCustomPrompt="1"/>
          </p:nvPr>
        </p:nvSpPr>
        <p:spPr>
          <a:xfrm>
            <a:off x="8515500" y="1378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2" name="Text Placeholder 11">
            <a:extLst>
              <a:ext uri="{FF2B5EF4-FFF2-40B4-BE49-F238E27FC236}">
                <a16:creationId xmlns:a16="http://schemas.microsoft.com/office/drawing/2014/main" id="{9AE691F4-509D-4DB3-B9F6-5EE4EC7BAAE2}"/>
              </a:ext>
            </a:extLst>
          </p:cNvPr>
          <p:cNvSpPr>
            <a:spLocks noGrp="1"/>
          </p:cNvSpPr>
          <p:nvPr>
            <p:ph type="body" sz="quarter" idx="140" hasCustomPrompt="1"/>
          </p:nvPr>
        </p:nvSpPr>
        <p:spPr>
          <a:xfrm>
            <a:off x="6600300" y="9900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03" name="Text Placeholder 11">
            <a:extLst>
              <a:ext uri="{FF2B5EF4-FFF2-40B4-BE49-F238E27FC236}">
                <a16:creationId xmlns:a16="http://schemas.microsoft.com/office/drawing/2014/main" id="{78D99107-2B22-4C13-A879-D51C293B91AF}"/>
              </a:ext>
            </a:extLst>
          </p:cNvPr>
          <p:cNvSpPr>
            <a:spLocks noGrp="1"/>
          </p:cNvSpPr>
          <p:nvPr>
            <p:ph type="body" sz="quarter" idx="141" hasCustomPrompt="1"/>
          </p:nvPr>
        </p:nvSpPr>
        <p:spPr>
          <a:xfrm>
            <a:off x="8515500" y="9900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05" name="Text Placeholder 11">
            <a:extLst>
              <a:ext uri="{FF2B5EF4-FFF2-40B4-BE49-F238E27FC236}">
                <a16:creationId xmlns:a16="http://schemas.microsoft.com/office/drawing/2014/main" id="{6E3F6195-E96F-4257-B5A3-71A1627C3D01}"/>
              </a:ext>
            </a:extLst>
          </p:cNvPr>
          <p:cNvSpPr>
            <a:spLocks noGrp="1"/>
          </p:cNvSpPr>
          <p:nvPr>
            <p:ph type="body" sz="quarter" idx="143" hasCustomPrompt="1"/>
          </p:nvPr>
        </p:nvSpPr>
        <p:spPr>
          <a:xfrm>
            <a:off x="6600300" y="209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6" name="Text Placeholder 11">
            <a:extLst>
              <a:ext uri="{FF2B5EF4-FFF2-40B4-BE49-F238E27FC236}">
                <a16:creationId xmlns:a16="http://schemas.microsoft.com/office/drawing/2014/main" id="{693D7ABF-8C1C-48D1-9A19-1F56EA8CEE26}"/>
              </a:ext>
            </a:extLst>
          </p:cNvPr>
          <p:cNvSpPr>
            <a:spLocks noGrp="1"/>
          </p:cNvSpPr>
          <p:nvPr>
            <p:ph type="body" sz="quarter" idx="144" hasCustomPrompt="1"/>
          </p:nvPr>
        </p:nvSpPr>
        <p:spPr>
          <a:xfrm>
            <a:off x="6600300" y="243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7" name="Text Placeholder 11">
            <a:extLst>
              <a:ext uri="{FF2B5EF4-FFF2-40B4-BE49-F238E27FC236}">
                <a16:creationId xmlns:a16="http://schemas.microsoft.com/office/drawing/2014/main" id="{E43BC384-2614-4BA8-BE5B-FD338EA01FE0}"/>
              </a:ext>
            </a:extLst>
          </p:cNvPr>
          <p:cNvSpPr>
            <a:spLocks noGrp="1"/>
          </p:cNvSpPr>
          <p:nvPr>
            <p:ph type="body" sz="quarter" idx="145" hasCustomPrompt="1"/>
          </p:nvPr>
        </p:nvSpPr>
        <p:spPr>
          <a:xfrm>
            <a:off x="6600300" y="2264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08" name="Text Placeholder 11">
            <a:extLst>
              <a:ext uri="{FF2B5EF4-FFF2-40B4-BE49-F238E27FC236}">
                <a16:creationId xmlns:a16="http://schemas.microsoft.com/office/drawing/2014/main" id="{8802BFF0-0C42-4981-B310-D11CD7694C5C}"/>
              </a:ext>
            </a:extLst>
          </p:cNvPr>
          <p:cNvSpPr>
            <a:spLocks noGrp="1"/>
          </p:cNvSpPr>
          <p:nvPr>
            <p:ph type="body" sz="quarter" idx="146" hasCustomPrompt="1"/>
          </p:nvPr>
        </p:nvSpPr>
        <p:spPr>
          <a:xfrm>
            <a:off x="8515500" y="209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09" name="Text Placeholder 11">
            <a:extLst>
              <a:ext uri="{FF2B5EF4-FFF2-40B4-BE49-F238E27FC236}">
                <a16:creationId xmlns:a16="http://schemas.microsoft.com/office/drawing/2014/main" id="{B5DA4374-FEBC-47D2-848B-BD35233F5FEF}"/>
              </a:ext>
            </a:extLst>
          </p:cNvPr>
          <p:cNvSpPr>
            <a:spLocks noGrp="1"/>
          </p:cNvSpPr>
          <p:nvPr>
            <p:ph type="body" sz="quarter" idx="147" hasCustomPrompt="1"/>
          </p:nvPr>
        </p:nvSpPr>
        <p:spPr>
          <a:xfrm>
            <a:off x="8515500" y="243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0" name="Text Placeholder 11">
            <a:extLst>
              <a:ext uri="{FF2B5EF4-FFF2-40B4-BE49-F238E27FC236}">
                <a16:creationId xmlns:a16="http://schemas.microsoft.com/office/drawing/2014/main" id="{13DE8CDC-95CC-4BFF-A06E-32A5883490B0}"/>
              </a:ext>
            </a:extLst>
          </p:cNvPr>
          <p:cNvSpPr>
            <a:spLocks noGrp="1"/>
          </p:cNvSpPr>
          <p:nvPr>
            <p:ph type="body" sz="quarter" idx="148" hasCustomPrompt="1"/>
          </p:nvPr>
        </p:nvSpPr>
        <p:spPr>
          <a:xfrm>
            <a:off x="8515500" y="2264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1" name="Text Placeholder 11">
            <a:extLst>
              <a:ext uri="{FF2B5EF4-FFF2-40B4-BE49-F238E27FC236}">
                <a16:creationId xmlns:a16="http://schemas.microsoft.com/office/drawing/2014/main" id="{5D2213E3-F451-4DAD-BF06-48CFB1145280}"/>
              </a:ext>
            </a:extLst>
          </p:cNvPr>
          <p:cNvSpPr>
            <a:spLocks noGrp="1"/>
          </p:cNvSpPr>
          <p:nvPr>
            <p:ph type="body" sz="quarter" idx="149" hasCustomPrompt="1"/>
          </p:nvPr>
        </p:nvSpPr>
        <p:spPr>
          <a:xfrm>
            <a:off x="6600300" y="18756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12" name="Text Placeholder 11">
            <a:extLst>
              <a:ext uri="{FF2B5EF4-FFF2-40B4-BE49-F238E27FC236}">
                <a16:creationId xmlns:a16="http://schemas.microsoft.com/office/drawing/2014/main" id="{8A928A0D-F470-42B2-B53B-3D19D33D76C4}"/>
              </a:ext>
            </a:extLst>
          </p:cNvPr>
          <p:cNvSpPr>
            <a:spLocks noGrp="1"/>
          </p:cNvSpPr>
          <p:nvPr>
            <p:ph type="body" sz="quarter" idx="150" hasCustomPrompt="1"/>
          </p:nvPr>
        </p:nvSpPr>
        <p:spPr>
          <a:xfrm>
            <a:off x="8515500" y="18756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14" name="Text Placeholder 11">
            <a:extLst>
              <a:ext uri="{FF2B5EF4-FFF2-40B4-BE49-F238E27FC236}">
                <a16:creationId xmlns:a16="http://schemas.microsoft.com/office/drawing/2014/main" id="{7A010876-1E6B-43B4-971E-53E187564DBA}"/>
              </a:ext>
            </a:extLst>
          </p:cNvPr>
          <p:cNvSpPr>
            <a:spLocks noGrp="1"/>
          </p:cNvSpPr>
          <p:nvPr>
            <p:ph type="body" sz="quarter" idx="152" hasCustomPrompt="1"/>
          </p:nvPr>
        </p:nvSpPr>
        <p:spPr>
          <a:xfrm>
            <a:off x="3438000" y="2091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5" name="Text Placeholder 11">
            <a:extLst>
              <a:ext uri="{FF2B5EF4-FFF2-40B4-BE49-F238E27FC236}">
                <a16:creationId xmlns:a16="http://schemas.microsoft.com/office/drawing/2014/main" id="{E2A44838-39BA-431E-90AE-0E331200F980}"/>
              </a:ext>
            </a:extLst>
          </p:cNvPr>
          <p:cNvSpPr>
            <a:spLocks noGrp="1"/>
          </p:cNvSpPr>
          <p:nvPr>
            <p:ph type="body" sz="quarter" idx="153" hasCustomPrompt="1"/>
          </p:nvPr>
        </p:nvSpPr>
        <p:spPr>
          <a:xfrm>
            <a:off x="3438000" y="243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6" name="Text Placeholder 11">
            <a:extLst>
              <a:ext uri="{FF2B5EF4-FFF2-40B4-BE49-F238E27FC236}">
                <a16:creationId xmlns:a16="http://schemas.microsoft.com/office/drawing/2014/main" id="{3AA3CD39-1402-4270-8890-0E33FC9F5FAA}"/>
              </a:ext>
            </a:extLst>
          </p:cNvPr>
          <p:cNvSpPr>
            <a:spLocks noGrp="1"/>
          </p:cNvSpPr>
          <p:nvPr>
            <p:ph type="body" sz="quarter" idx="154" hasCustomPrompt="1"/>
          </p:nvPr>
        </p:nvSpPr>
        <p:spPr>
          <a:xfrm>
            <a:off x="3438000" y="2264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17" name="Text Placeholder 11">
            <a:extLst>
              <a:ext uri="{FF2B5EF4-FFF2-40B4-BE49-F238E27FC236}">
                <a16:creationId xmlns:a16="http://schemas.microsoft.com/office/drawing/2014/main" id="{077AEBFE-FC17-4D68-9DDF-57A2645FA65B}"/>
              </a:ext>
            </a:extLst>
          </p:cNvPr>
          <p:cNvSpPr>
            <a:spLocks noGrp="1"/>
          </p:cNvSpPr>
          <p:nvPr>
            <p:ph type="body" sz="quarter" idx="155" hasCustomPrompt="1"/>
          </p:nvPr>
        </p:nvSpPr>
        <p:spPr>
          <a:xfrm>
            <a:off x="5353200" y="2091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8" name="Text Placeholder 11">
            <a:extLst>
              <a:ext uri="{FF2B5EF4-FFF2-40B4-BE49-F238E27FC236}">
                <a16:creationId xmlns:a16="http://schemas.microsoft.com/office/drawing/2014/main" id="{B35F3DB5-C1F0-4B9F-A0EB-A11164105A5E}"/>
              </a:ext>
            </a:extLst>
          </p:cNvPr>
          <p:cNvSpPr>
            <a:spLocks noGrp="1"/>
          </p:cNvSpPr>
          <p:nvPr>
            <p:ph type="body" sz="quarter" idx="156" hasCustomPrompt="1"/>
          </p:nvPr>
        </p:nvSpPr>
        <p:spPr>
          <a:xfrm>
            <a:off x="5353200" y="243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19" name="Text Placeholder 11">
            <a:extLst>
              <a:ext uri="{FF2B5EF4-FFF2-40B4-BE49-F238E27FC236}">
                <a16:creationId xmlns:a16="http://schemas.microsoft.com/office/drawing/2014/main" id="{A8FCBE80-4A90-4B30-8253-934B693F77A6}"/>
              </a:ext>
            </a:extLst>
          </p:cNvPr>
          <p:cNvSpPr>
            <a:spLocks noGrp="1"/>
          </p:cNvSpPr>
          <p:nvPr>
            <p:ph type="body" sz="quarter" idx="157" hasCustomPrompt="1"/>
          </p:nvPr>
        </p:nvSpPr>
        <p:spPr>
          <a:xfrm>
            <a:off x="5353200" y="2264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0" name="Text Placeholder 11">
            <a:extLst>
              <a:ext uri="{FF2B5EF4-FFF2-40B4-BE49-F238E27FC236}">
                <a16:creationId xmlns:a16="http://schemas.microsoft.com/office/drawing/2014/main" id="{339FED6D-7FF5-4352-B20C-4A77FBA90D00}"/>
              </a:ext>
            </a:extLst>
          </p:cNvPr>
          <p:cNvSpPr>
            <a:spLocks noGrp="1"/>
          </p:cNvSpPr>
          <p:nvPr>
            <p:ph type="body" sz="quarter" idx="158" hasCustomPrompt="1"/>
          </p:nvPr>
        </p:nvSpPr>
        <p:spPr>
          <a:xfrm>
            <a:off x="3438000" y="18756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21" name="Text Placeholder 11">
            <a:extLst>
              <a:ext uri="{FF2B5EF4-FFF2-40B4-BE49-F238E27FC236}">
                <a16:creationId xmlns:a16="http://schemas.microsoft.com/office/drawing/2014/main" id="{81BFDFC7-C8E1-45BB-A814-2421868AF385}"/>
              </a:ext>
            </a:extLst>
          </p:cNvPr>
          <p:cNvSpPr>
            <a:spLocks noGrp="1"/>
          </p:cNvSpPr>
          <p:nvPr>
            <p:ph type="body" sz="quarter" idx="159" hasCustomPrompt="1"/>
          </p:nvPr>
        </p:nvSpPr>
        <p:spPr>
          <a:xfrm>
            <a:off x="5353200" y="18756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23" name="Text Placeholder 11">
            <a:extLst>
              <a:ext uri="{FF2B5EF4-FFF2-40B4-BE49-F238E27FC236}">
                <a16:creationId xmlns:a16="http://schemas.microsoft.com/office/drawing/2014/main" id="{77A56D37-0D7B-424B-98ED-373EDFE7E297}"/>
              </a:ext>
            </a:extLst>
          </p:cNvPr>
          <p:cNvSpPr>
            <a:spLocks noGrp="1"/>
          </p:cNvSpPr>
          <p:nvPr>
            <p:ph type="body" sz="quarter" idx="161" hasCustomPrompt="1"/>
          </p:nvPr>
        </p:nvSpPr>
        <p:spPr>
          <a:xfrm>
            <a:off x="3438000" y="297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4" name="Text Placeholder 11">
            <a:extLst>
              <a:ext uri="{FF2B5EF4-FFF2-40B4-BE49-F238E27FC236}">
                <a16:creationId xmlns:a16="http://schemas.microsoft.com/office/drawing/2014/main" id="{EA1DE5F6-AD75-4FCB-BDCC-A27A9B5F2F06}"/>
              </a:ext>
            </a:extLst>
          </p:cNvPr>
          <p:cNvSpPr>
            <a:spLocks noGrp="1"/>
          </p:cNvSpPr>
          <p:nvPr>
            <p:ph type="body" sz="quarter" idx="162" hasCustomPrompt="1"/>
          </p:nvPr>
        </p:nvSpPr>
        <p:spPr>
          <a:xfrm>
            <a:off x="3438000" y="332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5" name="Text Placeholder 11">
            <a:extLst>
              <a:ext uri="{FF2B5EF4-FFF2-40B4-BE49-F238E27FC236}">
                <a16:creationId xmlns:a16="http://schemas.microsoft.com/office/drawing/2014/main" id="{E88B79A7-F858-4E58-BBDD-B529D45EADB8}"/>
              </a:ext>
            </a:extLst>
          </p:cNvPr>
          <p:cNvSpPr>
            <a:spLocks noGrp="1"/>
          </p:cNvSpPr>
          <p:nvPr>
            <p:ph type="body" sz="quarter" idx="163" hasCustomPrompt="1"/>
          </p:nvPr>
        </p:nvSpPr>
        <p:spPr>
          <a:xfrm>
            <a:off x="3438000" y="3150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26" name="Text Placeholder 11">
            <a:extLst>
              <a:ext uri="{FF2B5EF4-FFF2-40B4-BE49-F238E27FC236}">
                <a16:creationId xmlns:a16="http://schemas.microsoft.com/office/drawing/2014/main" id="{351A1A2C-4FE4-4442-9F64-D7E81C877F03}"/>
              </a:ext>
            </a:extLst>
          </p:cNvPr>
          <p:cNvSpPr>
            <a:spLocks noGrp="1"/>
          </p:cNvSpPr>
          <p:nvPr>
            <p:ph type="body" sz="quarter" idx="164" hasCustomPrompt="1"/>
          </p:nvPr>
        </p:nvSpPr>
        <p:spPr>
          <a:xfrm>
            <a:off x="5353200" y="297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7" name="Text Placeholder 11">
            <a:extLst>
              <a:ext uri="{FF2B5EF4-FFF2-40B4-BE49-F238E27FC236}">
                <a16:creationId xmlns:a16="http://schemas.microsoft.com/office/drawing/2014/main" id="{9C05EA04-ECAC-4B8B-A27E-457E84FD6D6E}"/>
              </a:ext>
            </a:extLst>
          </p:cNvPr>
          <p:cNvSpPr>
            <a:spLocks noGrp="1"/>
          </p:cNvSpPr>
          <p:nvPr>
            <p:ph type="body" sz="quarter" idx="165" hasCustomPrompt="1"/>
          </p:nvPr>
        </p:nvSpPr>
        <p:spPr>
          <a:xfrm>
            <a:off x="5353200" y="332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8" name="Text Placeholder 11">
            <a:extLst>
              <a:ext uri="{FF2B5EF4-FFF2-40B4-BE49-F238E27FC236}">
                <a16:creationId xmlns:a16="http://schemas.microsoft.com/office/drawing/2014/main" id="{930D3582-7E06-45F3-A006-DE339000094C}"/>
              </a:ext>
            </a:extLst>
          </p:cNvPr>
          <p:cNvSpPr>
            <a:spLocks noGrp="1"/>
          </p:cNvSpPr>
          <p:nvPr>
            <p:ph type="body" sz="quarter" idx="166" hasCustomPrompt="1"/>
          </p:nvPr>
        </p:nvSpPr>
        <p:spPr>
          <a:xfrm>
            <a:off x="5353200" y="3150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29" name="Text Placeholder 11">
            <a:extLst>
              <a:ext uri="{FF2B5EF4-FFF2-40B4-BE49-F238E27FC236}">
                <a16:creationId xmlns:a16="http://schemas.microsoft.com/office/drawing/2014/main" id="{363B46EF-AB6F-491F-8267-9DF1DFEE92BB}"/>
              </a:ext>
            </a:extLst>
          </p:cNvPr>
          <p:cNvSpPr>
            <a:spLocks noGrp="1"/>
          </p:cNvSpPr>
          <p:nvPr>
            <p:ph type="body" sz="quarter" idx="167" hasCustomPrompt="1"/>
          </p:nvPr>
        </p:nvSpPr>
        <p:spPr>
          <a:xfrm>
            <a:off x="3438000" y="27612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30" name="Text Placeholder 11">
            <a:extLst>
              <a:ext uri="{FF2B5EF4-FFF2-40B4-BE49-F238E27FC236}">
                <a16:creationId xmlns:a16="http://schemas.microsoft.com/office/drawing/2014/main" id="{B34D86FE-580B-4602-876C-F706834124BB}"/>
              </a:ext>
            </a:extLst>
          </p:cNvPr>
          <p:cNvSpPr>
            <a:spLocks noGrp="1"/>
          </p:cNvSpPr>
          <p:nvPr>
            <p:ph type="body" sz="quarter" idx="168" hasCustomPrompt="1"/>
          </p:nvPr>
        </p:nvSpPr>
        <p:spPr>
          <a:xfrm>
            <a:off x="5353200" y="27612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32" name="Text Placeholder 11">
            <a:extLst>
              <a:ext uri="{FF2B5EF4-FFF2-40B4-BE49-F238E27FC236}">
                <a16:creationId xmlns:a16="http://schemas.microsoft.com/office/drawing/2014/main" id="{3552503A-2F02-45C5-AE23-2D9BBF946D5F}"/>
              </a:ext>
            </a:extLst>
          </p:cNvPr>
          <p:cNvSpPr>
            <a:spLocks noGrp="1"/>
          </p:cNvSpPr>
          <p:nvPr>
            <p:ph type="body" sz="quarter" idx="170" hasCustomPrompt="1"/>
          </p:nvPr>
        </p:nvSpPr>
        <p:spPr>
          <a:xfrm>
            <a:off x="3438000" y="386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3" name="Text Placeholder 11">
            <a:extLst>
              <a:ext uri="{FF2B5EF4-FFF2-40B4-BE49-F238E27FC236}">
                <a16:creationId xmlns:a16="http://schemas.microsoft.com/office/drawing/2014/main" id="{1BBABD89-E84E-4DA9-9DA7-BEFE952EB2B1}"/>
              </a:ext>
            </a:extLst>
          </p:cNvPr>
          <p:cNvSpPr>
            <a:spLocks noGrp="1"/>
          </p:cNvSpPr>
          <p:nvPr>
            <p:ph type="body" sz="quarter" idx="171" hasCustomPrompt="1"/>
          </p:nvPr>
        </p:nvSpPr>
        <p:spPr>
          <a:xfrm>
            <a:off x="3438000" y="42084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4" name="Text Placeholder 11">
            <a:extLst>
              <a:ext uri="{FF2B5EF4-FFF2-40B4-BE49-F238E27FC236}">
                <a16:creationId xmlns:a16="http://schemas.microsoft.com/office/drawing/2014/main" id="{5BE1FF73-C6FA-430D-8266-77C2DB82209E}"/>
              </a:ext>
            </a:extLst>
          </p:cNvPr>
          <p:cNvSpPr>
            <a:spLocks noGrp="1"/>
          </p:cNvSpPr>
          <p:nvPr>
            <p:ph type="body" sz="quarter" idx="172" hasCustomPrompt="1"/>
          </p:nvPr>
        </p:nvSpPr>
        <p:spPr>
          <a:xfrm>
            <a:off x="3438000" y="40356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35" name="Text Placeholder 11">
            <a:extLst>
              <a:ext uri="{FF2B5EF4-FFF2-40B4-BE49-F238E27FC236}">
                <a16:creationId xmlns:a16="http://schemas.microsoft.com/office/drawing/2014/main" id="{FFDDE7F6-2594-4C0E-9CFB-F1FDD0F9409E}"/>
              </a:ext>
            </a:extLst>
          </p:cNvPr>
          <p:cNvSpPr>
            <a:spLocks noGrp="1"/>
          </p:cNvSpPr>
          <p:nvPr>
            <p:ph type="body" sz="quarter" idx="173" hasCustomPrompt="1"/>
          </p:nvPr>
        </p:nvSpPr>
        <p:spPr>
          <a:xfrm>
            <a:off x="5353200" y="386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6" name="Text Placeholder 11">
            <a:extLst>
              <a:ext uri="{FF2B5EF4-FFF2-40B4-BE49-F238E27FC236}">
                <a16:creationId xmlns:a16="http://schemas.microsoft.com/office/drawing/2014/main" id="{1B6B0FB9-7A74-4E6F-ADE5-EFBE5926602B}"/>
              </a:ext>
            </a:extLst>
          </p:cNvPr>
          <p:cNvSpPr>
            <a:spLocks noGrp="1"/>
          </p:cNvSpPr>
          <p:nvPr>
            <p:ph type="body" sz="quarter" idx="174" hasCustomPrompt="1"/>
          </p:nvPr>
        </p:nvSpPr>
        <p:spPr>
          <a:xfrm>
            <a:off x="5353200" y="42084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7" name="Text Placeholder 11">
            <a:extLst>
              <a:ext uri="{FF2B5EF4-FFF2-40B4-BE49-F238E27FC236}">
                <a16:creationId xmlns:a16="http://schemas.microsoft.com/office/drawing/2014/main" id="{1E5227E1-8B4D-45DB-89FD-9AA6C1114BCE}"/>
              </a:ext>
            </a:extLst>
          </p:cNvPr>
          <p:cNvSpPr>
            <a:spLocks noGrp="1"/>
          </p:cNvSpPr>
          <p:nvPr>
            <p:ph type="body" sz="quarter" idx="175" hasCustomPrompt="1"/>
          </p:nvPr>
        </p:nvSpPr>
        <p:spPr>
          <a:xfrm>
            <a:off x="5353200" y="40356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38" name="Text Placeholder 11">
            <a:extLst>
              <a:ext uri="{FF2B5EF4-FFF2-40B4-BE49-F238E27FC236}">
                <a16:creationId xmlns:a16="http://schemas.microsoft.com/office/drawing/2014/main" id="{B798577F-DF6F-45C1-AE7D-43C282300212}"/>
              </a:ext>
            </a:extLst>
          </p:cNvPr>
          <p:cNvSpPr>
            <a:spLocks noGrp="1"/>
          </p:cNvSpPr>
          <p:nvPr>
            <p:ph type="body" sz="quarter" idx="176" hasCustomPrompt="1"/>
          </p:nvPr>
        </p:nvSpPr>
        <p:spPr>
          <a:xfrm>
            <a:off x="3438000" y="36468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39" name="Text Placeholder 11">
            <a:extLst>
              <a:ext uri="{FF2B5EF4-FFF2-40B4-BE49-F238E27FC236}">
                <a16:creationId xmlns:a16="http://schemas.microsoft.com/office/drawing/2014/main" id="{9BB67A01-B3F6-4236-8002-731047454187}"/>
              </a:ext>
            </a:extLst>
          </p:cNvPr>
          <p:cNvSpPr>
            <a:spLocks noGrp="1"/>
          </p:cNvSpPr>
          <p:nvPr>
            <p:ph type="body" sz="quarter" idx="177" hasCustomPrompt="1"/>
          </p:nvPr>
        </p:nvSpPr>
        <p:spPr>
          <a:xfrm>
            <a:off x="5353200" y="36468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
        <p:nvSpPr>
          <p:cNvPr id="241" name="Text Placeholder 11">
            <a:extLst>
              <a:ext uri="{FF2B5EF4-FFF2-40B4-BE49-F238E27FC236}">
                <a16:creationId xmlns:a16="http://schemas.microsoft.com/office/drawing/2014/main" id="{1492D783-9E97-4E03-9E1F-862CE8968230}"/>
              </a:ext>
            </a:extLst>
          </p:cNvPr>
          <p:cNvSpPr>
            <a:spLocks noGrp="1"/>
          </p:cNvSpPr>
          <p:nvPr>
            <p:ph type="body" sz="quarter" idx="179" hasCustomPrompt="1"/>
          </p:nvPr>
        </p:nvSpPr>
        <p:spPr>
          <a:xfrm>
            <a:off x="6600300" y="29772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2" name="Text Placeholder 11">
            <a:extLst>
              <a:ext uri="{FF2B5EF4-FFF2-40B4-BE49-F238E27FC236}">
                <a16:creationId xmlns:a16="http://schemas.microsoft.com/office/drawing/2014/main" id="{BB8972E7-31D4-453D-8A40-EDE547C4AB0D}"/>
              </a:ext>
            </a:extLst>
          </p:cNvPr>
          <p:cNvSpPr>
            <a:spLocks noGrp="1"/>
          </p:cNvSpPr>
          <p:nvPr>
            <p:ph type="body" sz="quarter" idx="180" hasCustomPrompt="1"/>
          </p:nvPr>
        </p:nvSpPr>
        <p:spPr>
          <a:xfrm>
            <a:off x="6600300" y="33228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3" name="Text Placeholder 11">
            <a:extLst>
              <a:ext uri="{FF2B5EF4-FFF2-40B4-BE49-F238E27FC236}">
                <a16:creationId xmlns:a16="http://schemas.microsoft.com/office/drawing/2014/main" id="{BBA96762-43C4-435D-96A7-28C137D94316}"/>
              </a:ext>
            </a:extLst>
          </p:cNvPr>
          <p:cNvSpPr>
            <a:spLocks noGrp="1"/>
          </p:cNvSpPr>
          <p:nvPr>
            <p:ph type="body" sz="quarter" idx="181" hasCustomPrompt="1"/>
          </p:nvPr>
        </p:nvSpPr>
        <p:spPr>
          <a:xfrm>
            <a:off x="6600300" y="3150000"/>
            <a:ext cx="1933200" cy="140400"/>
          </a:xfrm>
        </p:spPr>
        <p:txBody>
          <a:bodyPr anchor="ctr" anchorCtr="0">
            <a:normAutofit/>
          </a:bodyPr>
          <a:lstStyle>
            <a:lvl1pPr>
              <a:defRPr sz="1000">
                <a:solidFill>
                  <a:srgbClr val="666666"/>
                </a:solidFill>
              </a:defRPr>
            </a:lvl1pPr>
          </a:lstStyle>
          <a:p>
            <a:pPr lvl="0"/>
            <a:r>
              <a:rPr lang="en-GB" noProof="0" dirty="0"/>
              <a:t>Presenter name</a:t>
            </a:r>
          </a:p>
        </p:txBody>
      </p:sp>
      <p:sp>
        <p:nvSpPr>
          <p:cNvPr id="244" name="Text Placeholder 11">
            <a:extLst>
              <a:ext uri="{FF2B5EF4-FFF2-40B4-BE49-F238E27FC236}">
                <a16:creationId xmlns:a16="http://schemas.microsoft.com/office/drawing/2014/main" id="{FD2CA5C5-73D5-4439-8106-2E28A81726B5}"/>
              </a:ext>
            </a:extLst>
          </p:cNvPr>
          <p:cNvSpPr>
            <a:spLocks noGrp="1"/>
          </p:cNvSpPr>
          <p:nvPr>
            <p:ph type="body" sz="quarter" idx="182" hasCustomPrompt="1"/>
          </p:nvPr>
        </p:nvSpPr>
        <p:spPr>
          <a:xfrm>
            <a:off x="8515500" y="29772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5" name="Text Placeholder 11">
            <a:extLst>
              <a:ext uri="{FF2B5EF4-FFF2-40B4-BE49-F238E27FC236}">
                <a16:creationId xmlns:a16="http://schemas.microsoft.com/office/drawing/2014/main" id="{97D77352-2A3D-4721-AEAE-0F68534DD722}"/>
              </a:ext>
            </a:extLst>
          </p:cNvPr>
          <p:cNvSpPr>
            <a:spLocks noGrp="1"/>
          </p:cNvSpPr>
          <p:nvPr>
            <p:ph type="body" sz="quarter" idx="183" hasCustomPrompt="1"/>
          </p:nvPr>
        </p:nvSpPr>
        <p:spPr>
          <a:xfrm>
            <a:off x="8515500" y="33228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6" name="Text Placeholder 11">
            <a:extLst>
              <a:ext uri="{FF2B5EF4-FFF2-40B4-BE49-F238E27FC236}">
                <a16:creationId xmlns:a16="http://schemas.microsoft.com/office/drawing/2014/main" id="{CEBB0834-0C14-4119-9A7F-3927D11AED7E}"/>
              </a:ext>
            </a:extLst>
          </p:cNvPr>
          <p:cNvSpPr>
            <a:spLocks noGrp="1"/>
          </p:cNvSpPr>
          <p:nvPr>
            <p:ph type="body" sz="quarter" idx="184" hasCustomPrompt="1"/>
          </p:nvPr>
        </p:nvSpPr>
        <p:spPr>
          <a:xfrm>
            <a:off x="8515500" y="3150000"/>
            <a:ext cx="309600" cy="140400"/>
          </a:xfrm>
        </p:spPr>
        <p:txBody>
          <a:bodyPr anchor="t" anchorCtr="0">
            <a:normAutofit/>
          </a:bodyPr>
          <a:lstStyle>
            <a:lvl1pPr algn="r">
              <a:defRPr sz="1000">
                <a:solidFill>
                  <a:srgbClr val="666666"/>
                </a:solidFill>
              </a:defRPr>
            </a:lvl1pPr>
          </a:lstStyle>
          <a:p>
            <a:pPr lvl="0"/>
            <a:r>
              <a:rPr lang="en-US" dirty="0"/>
              <a:t>00</a:t>
            </a:r>
          </a:p>
        </p:txBody>
      </p:sp>
      <p:sp>
        <p:nvSpPr>
          <p:cNvPr id="247" name="Text Placeholder 11">
            <a:extLst>
              <a:ext uri="{FF2B5EF4-FFF2-40B4-BE49-F238E27FC236}">
                <a16:creationId xmlns:a16="http://schemas.microsoft.com/office/drawing/2014/main" id="{56F332A4-A947-419F-8614-97ACCADA423C}"/>
              </a:ext>
            </a:extLst>
          </p:cNvPr>
          <p:cNvSpPr>
            <a:spLocks noGrp="1"/>
          </p:cNvSpPr>
          <p:nvPr>
            <p:ph type="body" sz="quarter" idx="185" hasCustomPrompt="1"/>
          </p:nvPr>
        </p:nvSpPr>
        <p:spPr>
          <a:xfrm>
            <a:off x="6600300" y="2761200"/>
            <a:ext cx="1897200" cy="208800"/>
          </a:xfrm>
        </p:spPr>
        <p:txBody>
          <a:bodyPr anchor="ctr" anchorCtr="0">
            <a:noAutofit/>
          </a:bodyPr>
          <a:lstStyle>
            <a:lvl1pPr>
              <a:defRPr sz="1400">
                <a:solidFill>
                  <a:srgbClr val="666666"/>
                </a:solidFill>
                <a:latin typeface="+mj-lt"/>
              </a:defRPr>
            </a:lvl1pPr>
          </a:lstStyle>
          <a:p>
            <a:pPr lvl="0"/>
            <a:r>
              <a:rPr lang="en-US" dirty="0"/>
              <a:t>Subject title</a:t>
            </a:r>
          </a:p>
        </p:txBody>
      </p:sp>
      <p:sp>
        <p:nvSpPr>
          <p:cNvPr id="248" name="Text Placeholder 11">
            <a:extLst>
              <a:ext uri="{FF2B5EF4-FFF2-40B4-BE49-F238E27FC236}">
                <a16:creationId xmlns:a16="http://schemas.microsoft.com/office/drawing/2014/main" id="{F00163B6-759B-47A6-A776-B487957C91FE}"/>
              </a:ext>
            </a:extLst>
          </p:cNvPr>
          <p:cNvSpPr>
            <a:spLocks noGrp="1"/>
          </p:cNvSpPr>
          <p:nvPr>
            <p:ph type="body" sz="quarter" idx="186" hasCustomPrompt="1"/>
          </p:nvPr>
        </p:nvSpPr>
        <p:spPr>
          <a:xfrm>
            <a:off x="8515500" y="2761200"/>
            <a:ext cx="309600" cy="205200"/>
          </a:xfrm>
        </p:spPr>
        <p:txBody>
          <a:bodyPr anchor="t" anchorCtr="0">
            <a:noAutofit/>
          </a:bodyPr>
          <a:lstStyle>
            <a:lvl1pPr algn="r">
              <a:defRPr sz="1400">
                <a:solidFill>
                  <a:srgbClr val="666666"/>
                </a:solidFill>
                <a:latin typeface="+mj-lt"/>
              </a:defRPr>
            </a:lvl1pPr>
          </a:lstStyle>
          <a:p>
            <a:pPr lvl="0"/>
            <a:r>
              <a:rPr lang="en-US" dirty="0"/>
              <a:t>00</a:t>
            </a:r>
          </a:p>
        </p:txBody>
      </p:sp>
    </p:spTree>
    <p:custDataLst>
      <p:tags r:id="rId1"/>
    </p:custDataLst>
    <p:extLst>
      <p:ext uri="{BB962C8B-B14F-4D97-AF65-F5344CB8AC3E}">
        <p14:creationId xmlns:p14="http://schemas.microsoft.com/office/powerpoint/2010/main" val="60192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 Colbal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58CA2BCA-68A4-4196-89A2-5C85436DFBAB}"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13" name="Group 12">
            <a:extLst>
              <a:ext uri="{FF2B5EF4-FFF2-40B4-BE49-F238E27FC236}">
                <a16:creationId xmlns:a16="http://schemas.microsoft.com/office/drawing/2014/main" id="{91EF98E9-3947-4FA3-929D-B815CFDD5A3E}"/>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BECAF427-7230-413A-854B-353596E685C0}"/>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7" name="Freeform 6">
              <a:extLst>
                <a:ext uri="{FF2B5EF4-FFF2-40B4-BE49-F238E27FC236}">
                  <a16:creationId xmlns:a16="http://schemas.microsoft.com/office/drawing/2014/main" id="{FF55E566-BBF5-41D1-9A04-C8E8ACB41382}"/>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27B2CF71-3A49-4D8B-93BD-98759F77600D}"/>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3882967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95F06A-3427-4B06-BF82-5C0567457A84}"/>
              </a:ext>
            </a:extLst>
          </p:cNvPr>
          <p:cNvSpPr>
            <a:spLocks noGrp="1"/>
          </p:cNvSpPr>
          <p:nvPr>
            <p:ph idx="1"/>
          </p:nvPr>
        </p:nvSpPr>
        <p:spPr>
          <a:xfrm>
            <a:off x="2736000" y="1929600"/>
            <a:ext cx="6084000" cy="25812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CED4B5B9-67C1-430D-8596-485E3107E751}"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0" name="Text Placeholder 11">
            <a:extLst>
              <a:ext uri="{FF2B5EF4-FFF2-40B4-BE49-F238E27FC236}">
                <a16:creationId xmlns:a16="http://schemas.microsoft.com/office/drawing/2014/main" id="{1ECB9FE6-468A-4395-B06E-AAB35682B62A}"/>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
        <p:nvSpPr>
          <p:cNvPr id="11" name="Text Placeholder 11">
            <a:extLst>
              <a:ext uri="{FF2B5EF4-FFF2-40B4-BE49-F238E27FC236}">
                <a16:creationId xmlns:a16="http://schemas.microsoft.com/office/drawing/2014/main" id="{6FA0F6CE-FAD1-40C2-AE11-F78D23D71B0A}"/>
              </a:ext>
            </a:extLst>
          </p:cNvPr>
          <p:cNvSpPr>
            <a:spLocks noGrp="1"/>
          </p:cNvSpPr>
          <p:nvPr>
            <p:ph type="body" sz="quarter" idx="131"/>
          </p:nvPr>
        </p:nvSpPr>
        <p:spPr>
          <a:xfrm>
            <a:off x="2736000" y="986400"/>
            <a:ext cx="6084000" cy="871200"/>
          </a:xfrm>
        </p:spPr>
        <p:txBody>
          <a:bodyPr anchor="t" anchorCtr="0">
            <a:noAutofit/>
          </a:bodyPr>
          <a:lstStyle>
            <a:lvl1pPr>
              <a:defRPr sz="1800">
                <a:solidFill>
                  <a:schemeClr val="bg2"/>
                </a:solidFill>
                <a:latin typeface="+mj-lt"/>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732497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conten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30247941-1B8F-4DB8-8745-14214DE043EF}"/>
              </a:ext>
            </a:extLst>
          </p:cNvPr>
          <p:cNvSpPr>
            <a:spLocks noGrp="1"/>
          </p:cNvSpPr>
          <p:nvPr>
            <p:ph type="chart" sz="quarter" idx="36"/>
          </p:nvPr>
        </p:nvSpPr>
        <p:spPr>
          <a:xfrm>
            <a:off x="2736000" y="997183"/>
            <a:ext cx="6084150" cy="3512906"/>
          </a:xfrm>
        </p:spPr>
        <p:txBody>
          <a:bodyPr/>
          <a:lstStyle/>
          <a:p>
            <a:endParaRPr lang="en-GB"/>
          </a:p>
        </p:txBody>
      </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EE77587F-C4B5-47D6-B32C-0F3CA5A0F0B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1" name="Text Placeholder 11">
            <a:extLst>
              <a:ext uri="{FF2B5EF4-FFF2-40B4-BE49-F238E27FC236}">
                <a16:creationId xmlns:a16="http://schemas.microsoft.com/office/drawing/2014/main" id="{4860788F-2A03-494E-8103-991B1DA18390}"/>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
        <p:nvSpPr>
          <p:cNvPr id="12" name="Text Placeholder 11">
            <a:extLst>
              <a:ext uri="{FF2B5EF4-FFF2-40B4-BE49-F238E27FC236}">
                <a16:creationId xmlns:a16="http://schemas.microsoft.com/office/drawing/2014/main" id="{3200F77A-3CB7-4DF4-B500-8AFFEBB9316E}"/>
              </a:ext>
            </a:extLst>
          </p:cNvPr>
          <p:cNvSpPr>
            <a:spLocks noGrp="1"/>
          </p:cNvSpPr>
          <p:nvPr>
            <p:ph type="body" sz="quarter" idx="131"/>
          </p:nvPr>
        </p:nvSpPr>
        <p:spPr>
          <a:xfrm>
            <a:off x="2736000" y="216000"/>
            <a:ext cx="6084000" cy="489600"/>
          </a:xfrm>
        </p:spPr>
        <p:txBody>
          <a:bodyPr anchor="t" anchorCtr="0">
            <a:noAutofit/>
          </a:bodyPr>
          <a:lstStyle>
            <a:lvl1pPr>
              <a:defRPr sz="1200">
                <a:solidFill>
                  <a:schemeClr val="tx1"/>
                </a:solidFill>
                <a:latin typeface="+mj-lt"/>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9972549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pl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95F06A-3427-4B06-BF82-5C0567457A84}"/>
              </a:ext>
            </a:extLst>
          </p:cNvPr>
          <p:cNvSpPr>
            <a:spLocks noGrp="1"/>
          </p:cNvSpPr>
          <p:nvPr>
            <p:ph idx="1"/>
          </p:nvPr>
        </p:nvSpPr>
        <p:spPr>
          <a:xfrm>
            <a:off x="2736000" y="997182"/>
            <a:ext cx="6084000" cy="351361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DCAF8247-4B4D-4C25-A606-32E5427CBAA9}"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0" name="Text Placeholder 11">
            <a:extLst>
              <a:ext uri="{FF2B5EF4-FFF2-40B4-BE49-F238E27FC236}">
                <a16:creationId xmlns:a16="http://schemas.microsoft.com/office/drawing/2014/main" id="{239CD9D4-A97C-4319-8DEE-753B525F9CE9}"/>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938753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75E3403D-2715-4A50-8398-852FB0844508}"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8" name="Text Placeholder 11">
            <a:extLst>
              <a:ext uri="{FF2B5EF4-FFF2-40B4-BE49-F238E27FC236}">
                <a16:creationId xmlns:a16="http://schemas.microsoft.com/office/drawing/2014/main" id="{694FCE9F-7CC8-461C-A35B-9B9A4F491617}"/>
              </a:ext>
            </a:extLst>
          </p:cNvPr>
          <p:cNvSpPr>
            <a:spLocks noGrp="1"/>
          </p:cNvSpPr>
          <p:nvPr>
            <p:ph type="body" sz="quarter" idx="42" hasCustomPrompt="1"/>
          </p:nvPr>
        </p:nvSpPr>
        <p:spPr>
          <a:xfrm>
            <a:off x="324000" y="1933200"/>
            <a:ext cx="1785600" cy="2116800"/>
          </a:xfrm>
        </p:spPr>
        <p:txBody>
          <a:bodyPr anchor="t" anchorCtr="0">
            <a:no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190063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Notic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59010-F6B7-4456-A111-99866DEB1258}"/>
              </a:ext>
            </a:extLst>
          </p:cNvPr>
          <p:cNvSpPr/>
          <p:nvPr userDrawn="1"/>
        </p:nvSpPr>
        <p:spPr>
          <a:xfrm>
            <a:off x="1" y="0"/>
            <a:ext cx="9144000" cy="4048125"/>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E787B428-B0B5-4219-964E-4EEA6FB7ACDB}"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8" name="Group 7">
            <a:extLst>
              <a:ext uri="{FF2B5EF4-FFF2-40B4-BE49-F238E27FC236}">
                <a16:creationId xmlns:a16="http://schemas.microsoft.com/office/drawing/2014/main" id="{2507DA3E-1F63-4C47-A79A-F09334506574}"/>
              </a:ext>
            </a:extLst>
          </p:cNvPr>
          <p:cNvGrpSpPr/>
          <p:nvPr userDrawn="1"/>
        </p:nvGrpSpPr>
        <p:grpSpPr>
          <a:xfrm>
            <a:off x="323850" y="233362"/>
            <a:ext cx="321261" cy="522316"/>
            <a:chOff x="-3513606" y="270529"/>
            <a:chExt cx="1671638" cy="2717801"/>
          </a:xfrm>
        </p:grpSpPr>
        <p:sp>
          <p:nvSpPr>
            <p:cNvPr id="10" name="Freeform 5">
              <a:extLst>
                <a:ext uri="{FF2B5EF4-FFF2-40B4-BE49-F238E27FC236}">
                  <a16:creationId xmlns:a16="http://schemas.microsoft.com/office/drawing/2014/main" id="{4C1498B8-C011-4515-A199-30A100DE29C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a:extLst>
                <a:ext uri="{FF2B5EF4-FFF2-40B4-BE49-F238E27FC236}">
                  <a16:creationId xmlns:a16="http://schemas.microsoft.com/office/drawing/2014/main" id="{EA5546B1-A973-4131-9EB6-D65FA0CC100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a:extLst>
                <a:ext uri="{FF2B5EF4-FFF2-40B4-BE49-F238E27FC236}">
                  <a16:creationId xmlns:a16="http://schemas.microsoft.com/office/drawing/2014/main" id="{5AE7DAC0-21F8-4959-8B98-D5AA3EAF750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Content Placeholder 13">
            <a:extLst>
              <a:ext uri="{FF2B5EF4-FFF2-40B4-BE49-F238E27FC236}">
                <a16:creationId xmlns:a16="http://schemas.microsoft.com/office/drawing/2014/main" id="{1323BE95-5F85-499F-ABBC-77935810AD65}"/>
              </a:ext>
            </a:extLst>
          </p:cNvPr>
          <p:cNvSpPr>
            <a:spLocks noGrp="1"/>
          </p:cNvSpPr>
          <p:nvPr>
            <p:ph sz="quarter" idx="13" hasCustomPrompt="1"/>
          </p:nvPr>
        </p:nvSpPr>
        <p:spPr>
          <a:xfrm>
            <a:off x="323850" y="1004400"/>
            <a:ext cx="8496300" cy="2829600"/>
          </a:xfrm>
        </p:spPr>
        <p:txBody>
          <a:bodyPr anchor="ctr"/>
          <a:lstStyle>
            <a:lvl1pPr algn="ctr">
              <a:defRPr/>
            </a:lvl1pPr>
          </a:lstStyle>
          <a:p>
            <a:pPr lvl="0"/>
            <a:r>
              <a:rPr lang="en-US" dirty="0"/>
              <a:t>Insert diagram</a:t>
            </a:r>
            <a:endParaRPr lang="en-GB" dirty="0"/>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4161600" cy="331200"/>
          </a:xfrm>
        </p:spPr>
        <p:txBody>
          <a:bodyPr anchor="ctr" anchorCtr="0">
            <a:normAutofit/>
          </a:bodyPr>
          <a:lstStyle>
            <a:lvl1pPr>
              <a:defRPr sz="1600"/>
            </a:lvl1pPr>
          </a:lstStyle>
          <a:p>
            <a:r>
              <a:rPr lang="en-US" dirty="0"/>
              <a:t>Notices</a:t>
            </a:r>
            <a:endParaRPr lang="en-GB" dirty="0"/>
          </a:p>
        </p:txBody>
      </p:sp>
      <p:sp>
        <p:nvSpPr>
          <p:cNvPr id="13" name="Text Placeholder 11">
            <a:extLst>
              <a:ext uri="{FF2B5EF4-FFF2-40B4-BE49-F238E27FC236}">
                <a16:creationId xmlns:a16="http://schemas.microsoft.com/office/drawing/2014/main" id="{6B4A1EF4-EFD7-4E27-B7D9-FA9B15063766}"/>
              </a:ext>
            </a:extLst>
          </p:cNvPr>
          <p:cNvSpPr>
            <a:spLocks noGrp="1"/>
          </p:cNvSpPr>
          <p:nvPr>
            <p:ph type="body" sz="quarter" idx="42" hasCustomPrompt="1"/>
          </p:nvPr>
        </p:nvSpPr>
        <p:spPr>
          <a:xfrm>
            <a:off x="4629600" y="4291200"/>
            <a:ext cx="4194000" cy="331200"/>
          </a:xfrm>
        </p:spPr>
        <p:txBody>
          <a:bodyPr anchor="t" anchorCtr="0">
            <a:normAutofit/>
          </a:bodyPr>
          <a:lstStyle>
            <a:lvl1pPr>
              <a:defRPr sz="1200">
                <a:solidFill>
                  <a:schemeClr val="tx1"/>
                </a:solidFill>
              </a:defRPr>
            </a:lvl1pPr>
          </a:lstStyle>
          <a:p>
            <a:pPr lvl="0"/>
            <a:r>
              <a:rPr lang="en-US" dirty="0"/>
              <a:t>Body text</a:t>
            </a:r>
          </a:p>
        </p:txBody>
      </p:sp>
    </p:spTree>
    <p:custDataLst>
      <p:tags r:id="rId1"/>
    </p:custDataLst>
    <p:extLst>
      <p:ext uri="{BB962C8B-B14F-4D97-AF65-F5344CB8AC3E}">
        <p14:creationId xmlns:p14="http://schemas.microsoft.com/office/powerpoint/2010/main" val="1646767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Notice Content - Whi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5088620F-8AA4-42CF-B4BA-9C9C114DB81D}"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8" name="Group 7">
            <a:extLst>
              <a:ext uri="{FF2B5EF4-FFF2-40B4-BE49-F238E27FC236}">
                <a16:creationId xmlns:a16="http://schemas.microsoft.com/office/drawing/2014/main" id="{2507DA3E-1F63-4C47-A79A-F09334506574}"/>
              </a:ext>
            </a:extLst>
          </p:cNvPr>
          <p:cNvGrpSpPr/>
          <p:nvPr userDrawn="1"/>
        </p:nvGrpSpPr>
        <p:grpSpPr>
          <a:xfrm>
            <a:off x="323850" y="233362"/>
            <a:ext cx="321261" cy="522316"/>
            <a:chOff x="-3513606" y="270529"/>
            <a:chExt cx="1671638" cy="2717801"/>
          </a:xfrm>
        </p:grpSpPr>
        <p:sp>
          <p:nvSpPr>
            <p:cNvPr id="10" name="Freeform 5">
              <a:extLst>
                <a:ext uri="{FF2B5EF4-FFF2-40B4-BE49-F238E27FC236}">
                  <a16:creationId xmlns:a16="http://schemas.microsoft.com/office/drawing/2014/main" id="{4C1498B8-C011-4515-A199-30A100DE29C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a:extLst>
                <a:ext uri="{FF2B5EF4-FFF2-40B4-BE49-F238E27FC236}">
                  <a16:creationId xmlns:a16="http://schemas.microsoft.com/office/drawing/2014/main" id="{EA5546B1-A973-4131-9EB6-D65FA0CC100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a:extLst>
                <a:ext uri="{FF2B5EF4-FFF2-40B4-BE49-F238E27FC236}">
                  <a16:creationId xmlns:a16="http://schemas.microsoft.com/office/drawing/2014/main" id="{5AE7DAC0-21F8-4959-8B98-D5AA3EAF750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Content Placeholder 13">
            <a:extLst>
              <a:ext uri="{FF2B5EF4-FFF2-40B4-BE49-F238E27FC236}">
                <a16:creationId xmlns:a16="http://schemas.microsoft.com/office/drawing/2014/main" id="{1323BE95-5F85-499F-ABBC-77935810AD65}"/>
              </a:ext>
            </a:extLst>
          </p:cNvPr>
          <p:cNvSpPr>
            <a:spLocks noGrp="1"/>
          </p:cNvSpPr>
          <p:nvPr>
            <p:ph sz="quarter" idx="13" hasCustomPrompt="1"/>
          </p:nvPr>
        </p:nvSpPr>
        <p:spPr>
          <a:xfrm>
            <a:off x="323850" y="1004400"/>
            <a:ext cx="8496300" cy="2829600"/>
          </a:xfrm>
        </p:spPr>
        <p:txBody>
          <a:bodyPr anchor="ctr"/>
          <a:lstStyle>
            <a:lvl1pPr algn="ctr">
              <a:defRPr/>
            </a:lvl1pPr>
          </a:lstStyle>
          <a:p>
            <a:pPr lvl="0"/>
            <a:r>
              <a:rPr lang="en-US" dirty="0"/>
              <a:t>Insert diagram</a:t>
            </a:r>
            <a:endParaRPr lang="en-GB" dirty="0"/>
          </a:p>
        </p:txBody>
      </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4161600" cy="331200"/>
          </a:xfrm>
        </p:spPr>
        <p:txBody>
          <a:bodyPr anchor="ctr" anchorCtr="0">
            <a:normAutofit/>
          </a:bodyPr>
          <a:lstStyle>
            <a:lvl1pPr>
              <a:defRPr sz="1600"/>
            </a:lvl1pPr>
          </a:lstStyle>
          <a:p>
            <a:r>
              <a:rPr lang="en-US" dirty="0"/>
              <a:t>Notices</a:t>
            </a:r>
            <a:endParaRPr lang="en-GB" dirty="0"/>
          </a:p>
        </p:txBody>
      </p:sp>
      <p:sp>
        <p:nvSpPr>
          <p:cNvPr id="13" name="Text Placeholder 11">
            <a:extLst>
              <a:ext uri="{FF2B5EF4-FFF2-40B4-BE49-F238E27FC236}">
                <a16:creationId xmlns:a16="http://schemas.microsoft.com/office/drawing/2014/main" id="{6B4A1EF4-EFD7-4E27-B7D9-FA9B15063766}"/>
              </a:ext>
            </a:extLst>
          </p:cNvPr>
          <p:cNvSpPr>
            <a:spLocks noGrp="1"/>
          </p:cNvSpPr>
          <p:nvPr>
            <p:ph type="body" sz="quarter" idx="42" hasCustomPrompt="1"/>
          </p:nvPr>
        </p:nvSpPr>
        <p:spPr>
          <a:xfrm>
            <a:off x="4629600" y="4291200"/>
            <a:ext cx="4194000" cy="331200"/>
          </a:xfrm>
        </p:spPr>
        <p:txBody>
          <a:bodyPr anchor="t" anchorCtr="0">
            <a:normAutofit/>
          </a:bodyPr>
          <a:lstStyle>
            <a:lvl1pPr>
              <a:defRPr sz="1200">
                <a:solidFill>
                  <a:schemeClr val="tx1"/>
                </a:solidFill>
              </a:defRPr>
            </a:lvl1pPr>
          </a:lstStyle>
          <a:p>
            <a:pPr lvl="0"/>
            <a:r>
              <a:rPr lang="en-US" dirty="0"/>
              <a:t>Body text</a:t>
            </a:r>
          </a:p>
        </p:txBody>
      </p:sp>
    </p:spTree>
    <p:custDataLst>
      <p:tags r:id="rId1"/>
    </p:custDataLst>
    <p:extLst>
      <p:ext uri="{BB962C8B-B14F-4D97-AF65-F5344CB8AC3E}">
        <p14:creationId xmlns:p14="http://schemas.microsoft.com/office/powerpoint/2010/main" val="3077042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umber Box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5373C731-7FF5-48A3-B2EF-153B53EA9C1D}"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7" name="Text Placeholder 4">
            <a:extLst>
              <a:ext uri="{FF2B5EF4-FFF2-40B4-BE49-F238E27FC236}">
                <a16:creationId xmlns:a16="http://schemas.microsoft.com/office/drawing/2014/main" id="{1F7C4262-B1E2-4390-9CC0-DC843CB2B1D6}"/>
              </a:ext>
            </a:extLst>
          </p:cNvPr>
          <p:cNvSpPr>
            <a:spLocks noGrp="1"/>
          </p:cNvSpPr>
          <p:nvPr>
            <p:ph type="body" sz="quarter" idx="37" hasCustomPrompt="1"/>
          </p:nvPr>
        </p:nvSpPr>
        <p:spPr>
          <a:xfrm>
            <a:off x="2742242" y="987425"/>
            <a:ext cx="3006000" cy="1134000"/>
          </a:xfrm>
          <a:prstGeom prst="roundRect">
            <a:avLst>
              <a:gd name="adj" fmla="val 4279"/>
            </a:avLst>
          </a:prstGeom>
          <a:solidFill>
            <a:schemeClr val="bg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8" name="Text Placeholder 4">
            <a:extLst>
              <a:ext uri="{FF2B5EF4-FFF2-40B4-BE49-F238E27FC236}">
                <a16:creationId xmlns:a16="http://schemas.microsoft.com/office/drawing/2014/main" id="{97151D7D-50CC-418E-B796-D51754FA7F19}"/>
              </a:ext>
            </a:extLst>
          </p:cNvPr>
          <p:cNvSpPr>
            <a:spLocks noGrp="1"/>
          </p:cNvSpPr>
          <p:nvPr>
            <p:ph type="body" sz="quarter" idx="38" hasCustomPrompt="1"/>
          </p:nvPr>
        </p:nvSpPr>
        <p:spPr>
          <a:xfrm>
            <a:off x="5814000" y="987425"/>
            <a:ext cx="3006000" cy="1134000"/>
          </a:xfrm>
          <a:prstGeom prst="roundRect">
            <a:avLst>
              <a:gd name="adj" fmla="val 4279"/>
            </a:avLst>
          </a:prstGeom>
          <a:solidFill>
            <a:schemeClr val="bg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0" name="Text Placeholder 4">
            <a:extLst>
              <a:ext uri="{FF2B5EF4-FFF2-40B4-BE49-F238E27FC236}">
                <a16:creationId xmlns:a16="http://schemas.microsoft.com/office/drawing/2014/main" id="{0AE63891-8074-4D46-A9D4-BFF017A3AF67}"/>
              </a:ext>
            </a:extLst>
          </p:cNvPr>
          <p:cNvSpPr>
            <a:spLocks noGrp="1"/>
          </p:cNvSpPr>
          <p:nvPr>
            <p:ph type="body" sz="quarter" idx="39" hasCustomPrompt="1"/>
          </p:nvPr>
        </p:nvSpPr>
        <p:spPr>
          <a:xfrm>
            <a:off x="2742242" y="2176145"/>
            <a:ext cx="3006000" cy="1134000"/>
          </a:xfrm>
          <a:prstGeom prst="roundRect">
            <a:avLst>
              <a:gd name="adj" fmla="val 4279"/>
            </a:avLst>
          </a:prstGeom>
          <a:solidFill>
            <a:schemeClr val="tx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1" name="Text Placeholder 4">
            <a:extLst>
              <a:ext uri="{FF2B5EF4-FFF2-40B4-BE49-F238E27FC236}">
                <a16:creationId xmlns:a16="http://schemas.microsoft.com/office/drawing/2014/main" id="{71D4C929-2539-4CB6-8559-FC2C66274FB9}"/>
              </a:ext>
            </a:extLst>
          </p:cNvPr>
          <p:cNvSpPr>
            <a:spLocks noGrp="1"/>
          </p:cNvSpPr>
          <p:nvPr>
            <p:ph type="body" sz="quarter" idx="40" hasCustomPrompt="1"/>
          </p:nvPr>
        </p:nvSpPr>
        <p:spPr>
          <a:xfrm>
            <a:off x="5814150" y="2176145"/>
            <a:ext cx="3006000" cy="1134000"/>
          </a:xfrm>
          <a:prstGeom prst="roundRect">
            <a:avLst>
              <a:gd name="adj" fmla="val 4279"/>
            </a:avLst>
          </a:prstGeom>
          <a:solidFill>
            <a:schemeClr val="tx2"/>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2" name="Text Placeholder 4">
            <a:extLst>
              <a:ext uri="{FF2B5EF4-FFF2-40B4-BE49-F238E27FC236}">
                <a16:creationId xmlns:a16="http://schemas.microsoft.com/office/drawing/2014/main" id="{61BC6352-7F9D-4A54-AD55-F7814310EA25}"/>
              </a:ext>
            </a:extLst>
          </p:cNvPr>
          <p:cNvSpPr>
            <a:spLocks noGrp="1"/>
          </p:cNvSpPr>
          <p:nvPr>
            <p:ph type="body" sz="quarter" idx="41" hasCustomPrompt="1"/>
          </p:nvPr>
        </p:nvSpPr>
        <p:spPr>
          <a:xfrm>
            <a:off x="2742242" y="3364865"/>
            <a:ext cx="3006000"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3" name="Text Placeholder 4">
            <a:extLst>
              <a:ext uri="{FF2B5EF4-FFF2-40B4-BE49-F238E27FC236}">
                <a16:creationId xmlns:a16="http://schemas.microsoft.com/office/drawing/2014/main" id="{CFB911FA-14AD-4D97-88E2-66F2A46DC9C0}"/>
              </a:ext>
            </a:extLst>
          </p:cNvPr>
          <p:cNvSpPr>
            <a:spLocks noGrp="1"/>
          </p:cNvSpPr>
          <p:nvPr>
            <p:ph type="body" sz="quarter" idx="42" hasCustomPrompt="1"/>
          </p:nvPr>
        </p:nvSpPr>
        <p:spPr>
          <a:xfrm>
            <a:off x="5814150" y="3364865"/>
            <a:ext cx="3006000" cy="1134000"/>
          </a:xfrm>
          <a:prstGeom prst="roundRect">
            <a:avLst>
              <a:gd name="adj" fmla="val 4279"/>
            </a:avLst>
          </a:prstGeom>
          <a:solidFill>
            <a:srgbClr val="4F98FF"/>
          </a:solidFill>
        </p:spPr>
        <p:txBody>
          <a:bodyPr lIns="144000" tIns="144000" rIns="0" bIns="93600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14" name="Text Placeholder 13">
            <a:extLst>
              <a:ext uri="{FF2B5EF4-FFF2-40B4-BE49-F238E27FC236}">
                <a16:creationId xmlns:a16="http://schemas.microsoft.com/office/drawing/2014/main" id="{E5AB56C8-B62B-40FE-A364-F1C128A65C6E}"/>
              </a:ext>
            </a:extLst>
          </p:cNvPr>
          <p:cNvSpPr>
            <a:spLocks noGrp="1"/>
          </p:cNvSpPr>
          <p:nvPr>
            <p:ph type="body" sz="quarter" idx="43" hasCustomPrompt="1"/>
          </p:nvPr>
        </p:nvSpPr>
        <p:spPr>
          <a:xfrm>
            <a:off x="2905200" y="15696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5" name="Text Placeholder 13">
            <a:extLst>
              <a:ext uri="{FF2B5EF4-FFF2-40B4-BE49-F238E27FC236}">
                <a16:creationId xmlns:a16="http://schemas.microsoft.com/office/drawing/2014/main" id="{93E1B131-4F77-45CF-A50C-F61E8F159ADB}"/>
              </a:ext>
            </a:extLst>
          </p:cNvPr>
          <p:cNvSpPr>
            <a:spLocks noGrp="1"/>
          </p:cNvSpPr>
          <p:nvPr>
            <p:ph type="body" sz="quarter" idx="44" hasCustomPrompt="1"/>
          </p:nvPr>
        </p:nvSpPr>
        <p:spPr>
          <a:xfrm>
            <a:off x="3499200" y="15696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16" name="Text Placeholder 13">
            <a:extLst>
              <a:ext uri="{FF2B5EF4-FFF2-40B4-BE49-F238E27FC236}">
                <a16:creationId xmlns:a16="http://schemas.microsoft.com/office/drawing/2014/main" id="{03A3F461-46BA-46D7-BB45-45025DA17608}"/>
              </a:ext>
            </a:extLst>
          </p:cNvPr>
          <p:cNvSpPr>
            <a:spLocks noGrp="1"/>
          </p:cNvSpPr>
          <p:nvPr>
            <p:ph type="body" sz="quarter" idx="45" hasCustomPrompt="1"/>
          </p:nvPr>
        </p:nvSpPr>
        <p:spPr>
          <a:xfrm>
            <a:off x="5983200" y="15696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7" name="Text Placeholder 13">
            <a:extLst>
              <a:ext uri="{FF2B5EF4-FFF2-40B4-BE49-F238E27FC236}">
                <a16:creationId xmlns:a16="http://schemas.microsoft.com/office/drawing/2014/main" id="{6DB0C383-756A-4825-96DB-39AE0E77F024}"/>
              </a:ext>
            </a:extLst>
          </p:cNvPr>
          <p:cNvSpPr>
            <a:spLocks noGrp="1"/>
          </p:cNvSpPr>
          <p:nvPr>
            <p:ph type="body" sz="quarter" idx="46" hasCustomPrompt="1"/>
          </p:nvPr>
        </p:nvSpPr>
        <p:spPr>
          <a:xfrm>
            <a:off x="6591600" y="15696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18" name="Text Placeholder 13">
            <a:extLst>
              <a:ext uri="{FF2B5EF4-FFF2-40B4-BE49-F238E27FC236}">
                <a16:creationId xmlns:a16="http://schemas.microsoft.com/office/drawing/2014/main" id="{60E3DA9D-D865-4EFD-BA9A-5F95E8FE142F}"/>
              </a:ext>
            </a:extLst>
          </p:cNvPr>
          <p:cNvSpPr>
            <a:spLocks noGrp="1"/>
          </p:cNvSpPr>
          <p:nvPr>
            <p:ph type="body" sz="quarter" idx="47" hasCustomPrompt="1"/>
          </p:nvPr>
        </p:nvSpPr>
        <p:spPr>
          <a:xfrm>
            <a:off x="5983200" y="27648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19" name="Text Placeholder 13">
            <a:extLst>
              <a:ext uri="{FF2B5EF4-FFF2-40B4-BE49-F238E27FC236}">
                <a16:creationId xmlns:a16="http://schemas.microsoft.com/office/drawing/2014/main" id="{2EB4725C-D96C-4AC9-9835-E902E26EC2B6}"/>
              </a:ext>
            </a:extLst>
          </p:cNvPr>
          <p:cNvSpPr>
            <a:spLocks noGrp="1"/>
          </p:cNvSpPr>
          <p:nvPr>
            <p:ph type="body" sz="quarter" idx="48" hasCustomPrompt="1"/>
          </p:nvPr>
        </p:nvSpPr>
        <p:spPr>
          <a:xfrm>
            <a:off x="6591600" y="27648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0" name="Text Placeholder 13">
            <a:extLst>
              <a:ext uri="{FF2B5EF4-FFF2-40B4-BE49-F238E27FC236}">
                <a16:creationId xmlns:a16="http://schemas.microsoft.com/office/drawing/2014/main" id="{7568C7F1-EC35-498A-8EB0-646BA8BC1226}"/>
              </a:ext>
            </a:extLst>
          </p:cNvPr>
          <p:cNvSpPr>
            <a:spLocks noGrp="1"/>
          </p:cNvSpPr>
          <p:nvPr>
            <p:ph type="body" sz="quarter" idx="49" hasCustomPrompt="1"/>
          </p:nvPr>
        </p:nvSpPr>
        <p:spPr>
          <a:xfrm>
            <a:off x="2905200" y="27648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1" name="Text Placeholder 13">
            <a:extLst>
              <a:ext uri="{FF2B5EF4-FFF2-40B4-BE49-F238E27FC236}">
                <a16:creationId xmlns:a16="http://schemas.microsoft.com/office/drawing/2014/main" id="{0B48BA38-004F-4E92-B849-96ACB322FC03}"/>
              </a:ext>
            </a:extLst>
          </p:cNvPr>
          <p:cNvSpPr>
            <a:spLocks noGrp="1"/>
          </p:cNvSpPr>
          <p:nvPr>
            <p:ph type="body" sz="quarter" idx="50" hasCustomPrompt="1"/>
          </p:nvPr>
        </p:nvSpPr>
        <p:spPr>
          <a:xfrm>
            <a:off x="3499200" y="27648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2" name="Text Placeholder 13">
            <a:extLst>
              <a:ext uri="{FF2B5EF4-FFF2-40B4-BE49-F238E27FC236}">
                <a16:creationId xmlns:a16="http://schemas.microsoft.com/office/drawing/2014/main" id="{A35F4A29-365E-4722-B58C-7EF681A55472}"/>
              </a:ext>
            </a:extLst>
          </p:cNvPr>
          <p:cNvSpPr>
            <a:spLocks noGrp="1"/>
          </p:cNvSpPr>
          <p:nvPr>
            <p:ph type="body" sz="quarter" idx="51" hasCustomPrompt="1"/>
          </p:nvPr>
        </p:nvSpPr>
        <p:spPr>
          <a:xfrm>
            <a:off x="2905200" y="3956400"/>
            <a:ext cx="586800" cy="482400"/>
          </a:xfrm>
        </p:spPr>
        <p:txBody>
          <a:bodyPr>
            <a:noAutofit/>
          </a:bodyPr>
          <a:lstStyle>
            <a:lvl1pP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3" name="Text Placeholder 13">
            <a:extLst>
              <a:ext uri="{FF2B5EF4-FFF2-40B4-BE49-F238E27FC236}">
                <a16:creationId xmlns:a16="http://schemas.microsoft.com/office/drawing/2014/main" id="{2C3F33B7-2E5B-4B6D-B214-C92650DCC4B5}"/>
              </a:ext>
            </a:extLst>
          </p:cNvPr>
          <p:cNvSpPr>
            <a:spLocks noGrp="1"/>
          </p:cNvSpPr>
          <p:nvPr>
            <p:ph type="body" sz="quarter" idx="52" hasCustomPrompt="1"/>
          </p:nvPr>
        </p:nvSpPr>
        <p:spPr>
          <a:xfrm>
            <a:off x="3499200" y="39564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4" name="Text Placeholder 13">
            <a:extLst>
              <a:ext uri="{FF2B5EF4-FFF2-40B4-BE49-F238E27FC236}">
                <a16:creationId xmlns:a16="http://schemas.microsoft.com/office/drawing/2014/main" id="{B8A8C08C-4631-444D-AE30-8783BEC3F653}"/>
              </a:ext>
            </a:extLst>
          </p:cNvPr>
          <p:cNvSpPr>
            <a:spLocks noGrp="1"/>
          </p:cNvSpPr>
          <p:nvPr>
            <p:ph type="body" sz="quarter" idx="53" hasCustomPrompt="1"/>
          </p:nvPr>
        </p:nvSpPr>
        <p:spPr>
          <a:xfrm>
            <a:off x="5983200" y="3956400"/>
            <a:ext cx="586800" cy="4824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XXX</a:t>
            </a:r>
          </a:p>
        </p:txBody>
      </p:sp>
      <p:sp>
        <p:nvSpPr>
          <p:cNvPr id="25" name="Text Placeholder 13">
            <a:extLst>
              <a:ext uri="{FF2B5EF4-FFF2-40B4-BE49-F238E27FC236}">
                <a16:creationId xmlns:a16="http://schemas.microsoft.com/office/drawing/2014/main" id="{820DB816-3EF9-4363-A2B8-60A205764175}"/>
              </a:ext>
            </a:extLst>
          </p:cNvPr>
          <p:cNvSpPr>
            <a:spLocks noGrp="1"/>
          </p:cNvSpPr>
          <p:nvPr>
            <p:ph type="body" sz="quarter" idx="54" hasCustomPrompt="1"/>
          </p:nvPr>
        </p:nvSpPr>
        <p:spPr>
          <a:xfrm>
            <a:off x="6591600" y="3956400"/>
            <a:ext cx="586800" cy="482400"/>
          </a:xfrm>
        </p:spPr>
        <p:txBody>
          <a:bodyPr anchor="ctr">
            <a:noAutofit/>
          </a:bodyPr>
          <a:lstStyle>
            <a:lvl1pPr>
              <a:defRPr lang="en-US" sz="2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bn</a:t>
            </a:r>
          </a:p>
        </p:txBody>
      </p:sp>
      <p:sp>
        <p:nvSpPr>
          <p:cNvPr id="27" name="Text Placeholder 13">
            <a:extLst>
              <a:ext uri="{FF2B5EF4-FFF2-40B4-BE49-F238E27FC236}">
                <a16:creationId xmlns:a16="http://schemas.microsoft.com/office/drawing/2014/main" id="{FD5CF3FE-2B86-4030-A78C-A64903B282C1}"/>
              </a:ext>
            </a:extLst>
          </p:cNvPr>
          <p:cNvSpPr>
            <a:spLocks noGrp="1"/>
          </p:cNvSpPr>
          <p:nvPr>
            <p:ph type="body" sz="quarter" idx="56" hasCustomPrompt="1"/>
          </p:nvPr>
        </p:nvSpPr>
        <p:spPr>
          <a:xfrm>
            <a:off x="8463600" y="39888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29" name="Text Placeholder 28">
            <a:extLst>
              <a:ext uri="{FF2B5EF4-FFF2-40B4-BE49-F238E27FC236}">
                <a16:creationId xmlns:a16="http://schemas.microsoft.com/office/drawing/2014/main" id="{41963590-F49A-4823-9FEB-EC5B6E128067}"/>
              </a:ext>
            </a:extLst>
          </p:cNvPr>
          <p:cNvSpPr>
            <a:spLocks noGrp="1"/>
          </p:cNvSpPr>
          <p:nvPr>
            <p:ph type="body" sz="quarter" idx="57" hasCustomPrompt="1"/>
          </p:nvPr>
        </p:nvSpPr>
        <p:spPr>
          <a:xfrm>
            <a:off x="7390800" y="39564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0" name="Text Placeholder 13">
            <a:extLst>
              <a:ext uri="{FF2B5EF4-FFF2-40B4-BE49-F238E27FC236}">
                <a16:creationId xmlns:a16="http://schemas.microsoft.com/office/drawing/2014/main" id="{AD8F6A02-DD58-48B5-8D82-EA0E3BBC4A72}"/>
              </a:ext>
            </a:extLst>
          </p:cNvPr>
          <p:cNvSpPr>
            <a:spLocks noGrp="1"/>
          </p:cNvSpPr>
          <p:nvPr>
            <p:ph type="body" sz="quarter" idx="58" hasCustomPrompt="1"/>
          </p:nvPr>
        </p:nvSpPr>
        <p:spPr>
          <a:xfrm>
            <a:off x="8463600" y="28656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31" name="Text Placeholder 28">
            <a:extLst>
              <a:ext uri="{FF2B5EF4-FFF2-40B4-BE49-F238E27FC236}">
                <a16:creationId xmlns:a16="http://schemas.microsoft.com/office/drawing/2014/main" id="{7BC33900-880E-4252-9C64-2777488A3364}"/>
              </a:ext>
            </a:extLst>
          </p:cNvPr>
          <p:cNvSpPr>
            <a:spLocks noGrp="1"/>
          </p:cNvSpPr>
          <p:nvPr>
            <p:ph type="body" sz="quarter" idx="59" hasCustomPrompt="1"/>
          </p:nvPr>
        </p:nvSpPr>
        <p:spPr>
          <a:xfrm>
            <a:off x="7390800" y="27648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2" name="Text Placeholder 13">
            <a:extLst>
              <a:ext uri="{FF2B5EF4-FFF2-40B4-BE49-F238E27FC236}">
                <a16:creationId xmlns:a16="http://schemas.microsoft.com/office/drawing/2014/main" id="{FF6C5DA4-D272-41AC-972C-108F6AECF03C}"/>
              </a:ext>
            </a:extLst>
          </p:cNvPr>
          <p:cNvSpPr>
            <a:spLocks noGrp="1"/>
          </p:cNvSpPr>
          <p:nvPr>
            <p:ph type="body" sz="quarter" idx="60" hasCustomPrompt="1"/>
          </p:nvPr>
        </p:nvSpPr>
        <p:spPr>
          <a:xfrm>
            <a:off x="8463600" y="1656000"/>
            <a:ext cx="172800" cy="396000"/>
          </a:xfrm>
        </p:spPr>
        <p:txBody>
          <a:bodyPr anchor="t">
            <a:noAutofit/>
          </a:bodyPr>
          <a:lstStyle>
            <a:lvl1pPr>
              <a:defRPr lang="en-US" sz="1400" kern="1200" dirty="0" smtClean="0">
                <a:solidFill>
                  <a:schemeClr val="bg1"/>
                </a:solidFill>
                <a:latin typeface="RR Pioneer UltraLight Condensed" panose="020B0206030201060103" pitchFamily="34" charset="0"/>
                <a:ea typeface="+mn-ea"/>
                <a:cs typeface="+mn-cs"/>
              </a:defRPr>
            </a:lvl1pPr>
          </a:lstStyle>
          <a:p>
            <a:pPr marL="0" lvl="0" indent="0" algn="l" defTabSz="685800" rtl="0" eaLnBrk="1" latinLnBrk="0" hangingPunct="1">
              <a:lnSpc>
                <a:spcPct val="90000"/>
              </a:lnSpc>
              <a:spcBef>
                <a:spcPts val="750"/>
              </a:spcBef>
              <a:buClr>
                <a:schemeClr val="tx2"/>
              </a:buClr>
              <a:buFont typeface="+mj-lt"/>
              <a:buNone/>
            </a:pPr>
            <a:r>
              <a:rPr lang="en-US" dirty="0"/>
              <a:t>%</a:t>
            </a:r>
          </a:p>
        </p:txBody>
      </p:sp>
      <p:sp>
        <p:nvSpPr>
          <p:cNvPr id="33" name="Text Placeholder 28">
            <a:extLst>
              <a:ext uri="{FF2B5EF4-FFF2-40B4-BE49-F238E27FC236}">
                <a16:creationId xmlns:a16="http://schemas.microsoft.com/office/drawing/2014/main" id="{C4BDB211-379A-466D-9566-314967B29C95}"/>
              </a:ext>
            </a:extLst>
          </p:cNvPr>
          <p:cNvSpPr>
            <a:spLocks noGrp="1"/>
          </p:cNvSpPr>
          <p:nvPr>
            <p:ph type="body" sz="quarter" idx="61" hasCustomPrompt="1"/>
          </p:nvPr>
        </p:nvSpPr>
        <p:spPr>
          <a:xfrm>
            <a:off x="7390800" y="1555200"/>
            <a:ext cx="1011600" cy="496800"/>
          </a:xfrm>
        </p:spPr>
        <p:txBody>
          <a:bodyPr>
            <a:noAutofit/>
          </a:bodyPr>
          <a:lstStyle>
            <a:lvl1pPr algn="r">
              <a:defRPr lang="en-US" sz="3200" kern="1200" dirty="0" smtClean="0">
                <a:solidFill>
                  <a:schemeClr val="bg1"/>
                </a:solidFill>
                <a:latin typeface="RR Pioneer Light Condensed" panose="020B0306050201060103" pitchFamily="34" charset="0"/>
                <a:ea typeface="+mn-ea"/>
                <a:cs typeface="+mn-cs"/>
              </a:defRPr>
            </a:lvl1pPr>
          </a:lstStyle>
          <a:p>
            <a:pPr lvl="0"/>
            <a:r>
              <a:rPr lang="en-US" dirty="0"/>
              <a:t>XX</a:t>
            </a:r>
          </a:p>
        </p:txBody>
      </p:sp>
      <p:sp>
        <p:nvSpPr>
          <p:cNvPr id="34" name="Text Placeholder 11">
            <a:extLst>
              <a:ext uri="{FF2B5EF4-FFF2-40B4-BE49-F238E27FC236}">
                <a16:creationId xmlns:a16="http://schemas.microsoft.com/office/drawing/2014/main" id="{57F86536-0705-4118-9182-664D0D31550F}"/>
              </a:ext>
            </a:extLst>
          </p:cNvPr>
          <p:cNvSpPr>
            <a:spLocks noGrp="1"/>
          </p:cNvSpPr>
          <p:nvPr>
            <p:ph type="body" sz="quarter" idx="6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5302202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Box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a:xfrm>
            <a:off x="323850" y="997182"/>
            <a:ext cx="1785600" cy="871200"/>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353BB514-3A53-4794-86D7-C1DF53E600FB}"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58" name="Text Placeholder 4">
            <a:extLst>
              <a:ext uri="{FF2B5EF4-FFF2-40B4-BE49-F238E27FC236}">
                <a16:creationId xmlns:a16="http://schemas.microsoft.com/office/drawing/2014/main" id="{75A85287-135B-486B-86D4-C63323517DFE}"/>
              </a:ext>
            </a:extLst>
          </p:cNvPr>
          <p:cNvSpPr>
            <a:spLocks noGrp="1"/>
          </p:cNvSpPr>
          <p:nvPr>
            <p:ph type="body" sz="quarter" idx="48" hasCustomPrompt="1"/>
          </p:nvPr>
        </p:nvSpPr>
        <p:spPr>
          <a:xfrm>
            <a:off x="2735263" y="793048"/>
            <a:ext cx="5932871" cy="374838"/>
          </a:xfrm>
          <a:prstGeom prst="roundRect">
            <a:avLst>
              <a:gd name="adj" fmla="val 11563"/>
            </a:avLst>
          </a:prstGeom>
          <a:solidFill>
            <a:srgbClr val="666666"/>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Box title</a:t>
            </a:r>
          </a:p>
        </p:txBody>
      </p:sp>
      <p:sp>
        <p:nvSpPr>
          <p:cNvPr id="59" name="Text Placeholder 4">
            <a:extLst>
              <a:ext uri="{FF2B5EF4-FFF2-40B4-BE49-F238E27FC236}">
                <a16:creationId xmlns:a16="http://schemas.microsoft.com/office/drawing/2014/main" id="{1CB650E3-832B-48D1-B8B8-5D4E56D719BA}"/>
              </a:ext>
            </a:extLst>
          </p:cNvPr>
          <p:cNvSpPr>
            <a:spLocks noGrp="1"/>
          </p:cNvSpPr>
          <p:nvPr>
            <p:ph type="body" sz="quarter" idx="37" hasCustomPrompt="1"/>
          </p:nvPr>
        </p:nvSpPr>
        <p:spPr>
          <a:xfrm>
            <a:off x="2735262" y="1793369"/>
            <a:ext cx="1447200" cy="1101579"/>
          </a:xfrm>
          <a:prstGeom prst="roundRect">
            <a:avLst>
              <a:gd name="adj" fmla="val 4429"/>
            </a:avLst>
          </a:prstGeom>
          <a:solidFill>
            <a:schemeClr val="tx2">
              <a:lumMod val="60000"/>
              <a:lumOff val="40000"/>
            </a:schemeClr>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0" name="Text Placeholder 19">
            <a:extLst>
              <a:ext uri="{FF2B5EF4-FFF2-40B4-BE49-F238E27FC236}">
                <a16:creationId xmlns:a16="http://schemas.microsoft.com/office/drawing/2014/main" id="{0FC6D592-E436-4BAE-872B-CDE3F921DE9D}"/>
              </a:ext>
            </a:extLst>
          </p:cNvPr>
          <p:cNvSpPr>
            <a:spLocks noGrp="1"/>
          </p:cNvSpPr>
          <p:nvPr>
            <p:ph type="body" sz="quarter" idx="63"/>
          </p:nvPr>
        </p:nvSpPr>
        <p:spPr>
          <a:xfrm>
            <a:off x="2862832"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1" name="Text Placeholder 4">
            <a:extLst>
              <a:ext uri="{FF2B5EF4-FFF2-40B4-BE49-F238E27FC236}">
                <a16:creationId xmlns:a16="http://schemas.microsoft.com/office/drawing/2014/main" id="{85C6D04F-F4B6-4491-AF54-B8E79377571E}"/>
              </a:ext>
            </a:extLst>
          </p:cNvPr>
          <p:cNvSpPr>
            <a:spLocks noGrp="1"/>
          </p:cNvSpPr>
          <p:nvPr>
            <p:ph type="body" sz="quarter" idx="53" hasCustomPrompt="1"/>
          </p:nvPr>
        </p:nvSpPr>
        <p:spPr>
          <a:xfrm>
            <a:off x="4230486" y="1793369"/>
            <a:ext cx="1447200" cy="1101579"/>
          </a:xfrm>
          <a:prstGeom prst="roundRect">
            <a:avLst>
              <a:gd name="adj" fmla="val 4429"/>
            </a:avLst>
          </a:prstGeom>
          <a:solidFill>
            <a:schemeClr val="tx2"/>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2" name="Text Placeholder 4">
            <a:extLst>
              <a:ext uri="{FF2B5EF4-FFF2-40B4-BE49-F238E27FC236}">
                <a16:creationId xmlns:a16="http://schemas.microsoft.com/office/drawing/2014/main" id="{F4338FBE-09E5-4D0B-917D-6947C2D25282}"/>
              </a:ext>
            </a:extLst>
          </p:cNvPr>
          <p:cNvSpPr>
            <a:spLocks noGrp="1"/>
          </p:cNvSpPr>
          <p:nvPr>
            <p:ph type="body" sz="quarter" idx="55" hasCustomPrompt="1"/>
          </p:nvPr>
        </p:nvSpPr>
        <p:spPr>
          <a:xfrm>
            <a:off x="5725710" y="1793369"/>
            <a:ext cx="1447200" cy="1101579"/>
          </a:xfrm>
          <a:prstGeom prst="roundRect">
            <a:avLst>
              <a:gd name="adj" fmla="val 5121"/>
            </a:avLst>
          </a:prstGeom>
          <a:solidFill>
            <a:schemeClr val="bg2"/>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3" name="Text Placeholder 4">
            <a:extLst>
              <a:ext uri="{FF2B5EF4-FFF2-40B4-BE49-F238E27FC236}">
                <a16:creationId xmlns:a16="http://schemas.microsoft.com/office/drawing/2014/main" id="{71C44EEB-F195-4E66-938F-E1BEA867F637}"/>
              </a:ext>
            </a:extLst>
          </p:cNvPr>
          <p:cNvSpPr>
            <a:spLocks noGrp="1"/>
          </p:cNvSpPr>
          <p:nvPr>
            <p:ph type="body" sz="quarter" idx="57" hasCustomPrompt="1"/>
          </p:nvPr>
        </p:nvSpPr>
        <p:spPr>
          <a:xfrm>
            <a:off x="7220934" y="1793369"/>
            <a:ext cx="1447200" cy="1101579"/>
          </a:xfrm>
          <a:prstGeom prst="roundRect">
            <a:avLst>
              <a:gd name="adj" fmla="val 4429"/>
            </a:avLst>
          </a:prstGeom>
          <a:solidFill>
            <a:schemeClr val="accent5"/>
          </a:solidFill>
        </p:spPr>
        <p:txBody>
          <a:bodyPr lIns="108000" tIns="72000" rIns="0" bIns="0">
            <a:noAutofit/>
          </a:bodyPr>
          <a:lstStyle>
            <a:lvl1pPr marL="0" indent="0" algn="l"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4" name="Text Placeholder 19">
            <a:extLst>
              <a:ext uri="{FF2B5EF4-FFF2-40B4-BE49-F238E27FC236}">
                <a16:creationId xmlns:a16="http://schemas.microsoft.com/office/drawing/2014/main" id="{D76CFD0B-C3F4-4A72-9C00-260BB9F13492}"/>
              </a:ext>
            </a:extLst>
          </p:cNvPr>
          <p:cNvSpPr>
            <a:spLocks noGrp="1"/>
          </p:cNvSpPr>
          <p:nvPr>
            <p:ph type="body" sz="quarter" idx="60"/>
          </p:nvPr>
        </p:nvSpPr>
        <p:spPr>
          <a:xfrm>
            <a:off x="4366608"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5" name="Text Placeholder 19">
            <a:extLst>
              <a:ext uri="{FF2B5EF4-FFF2-40B4-BE49-F238E27FC236}">
                <a16:creationId xmlns:a16="http://schemas.microsoft.com/office/drawing/2014/main" id="{7CDF45B7-CD92-405F-A022-D2134DD260C8}"/>
              </a:ext>
            </a:extLst>
          </p:cNvPr>
          <p:cNvSpPr>
            <a:spLocks noGrp="1"/>
          </p:cNvSpPr>
          <p:nvPr>
            <p:ph type="body" sz="quarter" idx="61"/>
          </p:nvPr>
        </p:nvSpPr>
        <p:spPr>
          <a:xfrm>
            <a:off x="5861717"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6" name="Text Placeholder 19">
            <a:extLst>
              <a:ext uri="{FF2B5EF4-FFF2-40B4-BE49-F238E27FC236}">
                <a16:creationId xmlns:a16="http://schemas.microsoft.com/office/drawing/2014/main" id="{52239209-AA29-4A7E-AECF-CC2095FC3FE5}"/>
              </a:ext>
            </a:extLst>
          </p:cNvPr>
          <p:cNvSpPr>
            <a:spLocks noGrp="1"/>
          </p:cNvSpPr>
          <p:nvPr>
            <p:ph type="body" sz="quarter" idx="62"/>
          </p:nvPr>
        </p:nvSpPr>
        <p:spPr>
          <a:xfrm>
            <a:off x="7341060" y="2357222"/>
            <a:ext cx="1168400" cy="407284"/>
          </a:xfrm>
        </p:spPr>
        <p:txBody>
          <a:bodyPr/>
          <a:lstStyle>
            <a:lvl1pPr>
              <a:defRPr sz="1000">
                <a:solidFill>
                  <a:schemeClr val="bg1"/>
                </a:solidFill>
                <a:latin typeface="RR Pioneer" panose="020B0503050201040103" pitchFamily="34" charset="0"/>
              </a:defRPr>
            </a:lvl1pPr>
          </a:lstStyle>
          <a:p>
            <a:pPr lvl="0"/>
            <a:r>
              <a:rPr lang="en-GB" noProof="0"/>
              <a:t>Click to edit Master text styles</a:t>
            </a:r>
          </a:p>
        </p:txBody>
      </p:sp>
      <p:sp>
        <p:nvSpPr>
          <p:cNvPr id="67" name="Text Placeholder 4">
            <a:extLst>
              <a:ext uri="{FF2B5EF4-FFF2-40B4-BE49-F238E27FC236}">
                <a16:creationId xmlns:a16="http://schemas.microsoft.com/office/drawing/2014/main" id="{7CB8A118-3F5B-4E57-838E-DA33C3E8F4C2}"/>
              </a:ext>
            </a:extLst>
          </p:cNvPr>
          <p:cNvSpPr>
            <a:spLocks noGrp="1"/>
          </p:cNvSpPr>
          <p:nvPr>
            <p:ph type="body" sz="quarter" idx="50" hasCustomPrompt="1"/>
          </p:nvPr>
        </p:nvSpPr>
        <p:spPr>
          <a:xfrm>
            <a:off x="5726863" y="4050078"/>
            <a:ext cx="2941200" cy="374838"/>
          </a:xfrm>
          <a:prstGeom prst="roundRect">
            <a:avLst>
              <a:gd name="adj" fmla="val 9530"/>
            </a:avLst>
          </a:prstGeom>
          <a:solidFill>
            <a:schemeClr val="tx2"/>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8" name="Text Placeholder 4">
            <a:extLst>
              <a:ext uri="{FF2B5EF4-FFF2-40B4-BE49-F238E27FC236}">
                <a16:creationId xmlns:a16="http://schemas.microsoft.com/office/drawing/2014/main" id="{9BD0518C-477E-40F2-845D-9984875E3AA5}"/>
              </a:ext>
            </a:extLst>
          </p:cNvPr>
          <p:cNvSpPr>
            <a:spLocks noGrp="1"/>
          </p:cNvSpPr>
          <p:nvPr>
            <p:ph type="body" sz="quarter" idx="52" hasCustomPrompt="1"/>
          </p:nvPr>
        </p:nvSpPr>
        <p:spPr>
          <a:xfrm>
            <a:off x="2735263" y="4050078"/>
            <a:ext cx="2941200" cy="374838"/>
          </a:xfrm>
          <a:prstGeom prst="roundRect">
            <a:avLst>
              <a:gd name="adj" fmla="val 9530"/>
            </a:avLst>
          </a:prstGeom>
          <a:solidFill>
            <a:schemeClr val="bg2"/>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69" name="Text Placeholder 4">
            <a:extLst>
              <a:ext uri="{FF2B5EF4-FFF2-40B4-BE49-F238E27FC236}">
                <a16:creationId xmlns:a16="http://schemas.microsoft.com/office/drawing/2014/main" id="{A2ED66F8-5CDB-4DD5-B4B1-3A92BD6C56B1}"/>
              </a:ext>
            </a:extLst>
          </p:cNvPr>
          <p:cNvSpPr>
            <a:spLocks noGrp="1"/>
          </p:cNvSpPr>
          <p:nvPr>
            <p:ph type="body" sz="quarter" idx="59" hasCustomPrompt="1"/>
          </p:nvPr>
        </p:nvSpPr>
        <p:spPr>
          <a:xfrm>
            <a:off x="2735263" y="3520430"/>
            <a:ext cx="5932800" cy="374838"/>
          </a:xfrm>
          <a:prstGeom prst="roundRect">
            <a:avLst>
              <a:gd name="adj" fmla="val 7497"/>
            </a:avLst>
          </a:prstGeom>
          <a:solidFill>
            <a:srgbClr val="404040"/>
          </a:solidFill>
          <a:ln>
            <a:noFill/>
          </a:ln>
        </p:spPr>
        <p:txBody>
          <a:bodyPr lIns="0" tIns="0" rIns="0" bIns="0" anchor="ctr">
            <a:noAutofit/>
          </a:bodyPr>
          <a:lstStyle>
            <a:lvl1pPr marL="0" indent="0" algn="ctr" defTabSz="685800" rtl="0" eaLnBrk="1" latinLnBrk="0" hangingPunct="1">
              <a:lnSpc>
                <a:spcPct val="90000"/>
              </a:lnSpc>
              <a:spcBef>
                <a:spcPct val="0"/>
              </a:spcBef>
              <a:buNone/>
              <a:defRPr lang="en-US" sz="1500" kern="1200" smtClean="0">
                <a:solidFill>
                  <a:schemeClr val="bg1"/>
                </a:solidFill>
                <a:latin typeface="RR Pioneer Bold" panose="020B08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a:t>Box title</a:t>
            </a:r>
          </a:p>
        </p:txBody>
      </p:sp>
      <p:sp>
        <p:nvSpPr>
          <p:cNvPr id="19" name="Text Placeholder 11">
            <a:extLst>
              <a:ext uri="{FF2B5EF4-FFF2-40B4-BE49-F238E27FC236}">
                <a16:creationId xmlns:a16="http://schemas.microsoft.com/office/drawing/2014/main" id="{57C24875-1F04-4CF6-9DE6-5D37B1D15186}"/>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9526105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Notice Text 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59010-F6B7-4456-A111-99866DEB1258}"/>
              </a:ext>
            </a:extLst>
          </p:cNvPr>
          <p:cNvSpPr/>
          <p:nvPr userDrawn="1"/>
        </p:nvSpPr>
        <p:spPr>
          <a:xfrm>
            <a:off x="1" y="0"/>
            <a:ext cx="9144000" cy="4048125"/>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7C6D2880-AA46-4483-A5A8-6B82B056248F}"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8" name="Group 7">
            <a:extLst>
              <a:ext uri="{FF2B5EF4-FFF2-40B4-BE49-F238E27FC236}">
                <a16:creationId xmlns:a16="http://schemas.microsoft.com/office/drawing/2014/main" id="{2507DA3E-1F63-4C47-A79A-F09334506574}"/>
              </a:ext>
            </a:extLst>
          </p:cNvPr>
          <p:cNvGrpSpPr/>
          <p:nvPr userDrawn="1"/>
        </p:nvGrpSpPr>
        <p:grpSpPr>
          <a:xfrm>
            <a:off x="323850" y="233362"/>
            <a:ext cx="321261" cy="522316"/>
            <a:chOff x="-3513606" y="270529"/>
            <a:chExt cx="1671638" cy="2717801"/>
          </a:xfrm>
        </p:grpSpPr>
        <p:sp>
          <p:nvSpPr>
            <p:cNvPr id="10" name="Freeform 5">
              <a:extLst>
                <a:ext uri="{FF2B5EF4-FFF2-40B4-BE49-F238E27FC236}">
                  <a16:creationId xmlns:a16="http://schemas.microsoft.com/office/drawing/2014/main" id="{4C1498B8-C011-4515-A199-30A100DE29C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a:extLst>
                <a:ext uri="{FF2B5EF4-FFF2-40B4-BE49-F238E27FC236}">
                  <a16:creationId xmlns:a16="http://schemas.microsoft.com/office/drawing/2014/main" id="{EA5546B1-A973-4131-9EB6-D65FA0CC1004}"/>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a:extLst>
                <a:ext uri="{FF2B5EF4-FFF2-40B4-BE49-F238E27FC236}">
                  <a16:creationId xmlns:a16="http://schemas.microsoft.com/office/drawing/2014/main" id="{5AE7DAC0-21F8-4959-8B98-D5AA3EAF750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Title 1">
            <a:extLst>
              <a:ext uri="{FF2B5EF4-FFF2-40B4-BE49-F238E27FC236}">
                <a16:creationId xmlns:a16="http://schemas.microsoft.com/office/drawing/2014/main" id="{208D47E3-3154-48B5-953B-F5E39096AE8B}"/>
              </a:ext>
            </a:extLst>
          </p:cNvPr>
          <p:cNvSpPr>
            <a:spLocks noGrp="1"/>
          </p:cNvSpPr>
          <p:nvPr>
            <p:ph type="title" hasCustomPrompt="1"/>
          </p:nvPr>
        </p:nvSpPr>
        <p:spPr>
          <a:xfrm>
            <a:off x="316800" y="4291200"/>
            <a:ext cx="8503200" cy="306000"/>
          </a:xfrm>
        </p:spPr>
        <p:txBody>
          <a:bodyPr anchor="ctr" anchorCtr="0">
            <a:normAutofit/>
          </a:bodyPr>
          <a:lstStyle>
            <a:lvl1pPr>
              <a:defRPr sz="2200">
                <a:solidFill>
                  <a:schemeClr val="bg2"/>
                </a:solidFill>
              </a:defRPr>
            </a:lvl1pPr>
          </a:lstStyle>
          <a:p>
            <a:r>
              <a:rPr lang="en-US" dirty="0"/>
              <a:t>Notices</a:t>
            </a:r>
            <a:endParaRPr lang="en-GB" dirty="0"/>
          </a:p>
        </p:txBody>
      </p:sp>
      <p:sp>
        <p:nvSpPr>
          <p:cNvPr id="19" name="Text Placeholder 4">
            <a:extLst>
              <a:ext uri="{FF2B5EF4-FFF2-40B4-BE49-F238E27FC236}">
                <a16:creationId xmlns:a16="http://schemas.microsoft.com/office/drawing/2014/main" id="{9163CA43-F39D-47AF-8DC3-665E9255E00F}"/>
              </a:ext>
            </a:extLst>
          </p:cNvPr>
          <p:cNvSpPr>
            <a:spLocks noGrp="1"/>
          </p:cNvSpPr>
          <p:nvPr>
            <p:ph type="body" sz="quarter" idx="37" hasCustomPrompt="1"/>
          </p:nvPr>
        </p:nvSpPr>
        <p:spPr>
          <a:xfrm>
            <a:off x="1134000" y="1015200"/>
            <a:ext cx="2221200" cy="2617200"/>
          </a:xfrm>
          <a:prstGeom prst="roundRect">
            <a:avLst>
              <a:gd name="adj" fmla="val 4279"/>
            </a:avLst>
          </a:prstGeom>
          <a:solidFill>
            <a:schemeClr val="bg2"/>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
        <p:nvSpPr>
          <p:cNvPr id="20" name="Text Placeholder 4">
            <a:extLst>
              <a:ext uri="{FF2B5EF4-FFF2-40B4-BE49-F238E27FC236}">
                <a16:creationId xmlns:a16="http://schemas.microsoft.com/office/drawing/2014/main" id="{47EEE6DB-D188-408B-8F41-84AEE3F4FC48}"/>
              </a:ext>
            </a:extLst>
          </p:cNvPr>
          <p:cNvSpPr>
            <a:spLocks noGrp="1"/>
          </p:cNvSpPr>
          <p:nvPr>
            <p:ph type="body" sz="quarter" idx="38" hasCustomPrompt="1"/>
          </p:nvPr>
        </p:nvSpPr>
        <p:spPr>
          <a:xfrm>
            <a:off x="3454200" y="1015200"/>
            <a:ext cx="2221200" cy="2617200"/>
          </a:xfrm>
          <a:prstGeom prst="roundRect">
            <a:avLst>
              <a:gd name="adj" fmla="val 4279"/>
            </a:avLst>
          </a:prstGeom>
          <a:solidFill>
            <a:schemeClr val="tx2"/>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
        <p:nvSpPr>
          <p:cNvPr id="21" name="Text Placeholder 4">
            <a:extLst>
              <a:ext uri="{FF2B5EF4-FFF2-40B4-BE49-F238E27FC236}">
                <a16:creationId xmlns:a16="http://schemas.microsoft.com/office/drawing/2014/main" id="{6CF30B6C-BC8F-48BE-8430-FE037C07BBED}"/>
              </a:ext>
            </a:extLst>
          </p:cNvPr>
          <p:cNvSpPr>
            <a:spLocks noGrp="1"/>
          </p:cNvSpPr>
          <p:nvPr>
            <p:ph type="body" sz="quarter" idx="39" hasCustomPrompt="1"/>
          </p:nvPr>
        </p:nvSpPr>
        <p:spPr>
          <a:xfrm>
            <a:off x="5774400" y="1015200"/>
            <a:ext cx="2214000" cy="2620800"/>
          </a:xfrm>
          <a:prstGeom prst="roundRect">
            <a:avLst>
              <a:gd name="adj" fmla="val 4279"/>
            </a:avLst>
          </a:prstGeom>
          <a:solidFill>
            <a:srgbClr val="4F98FF"/>
          </a:solidFill>
        </p:spPr>
        <p:txBody>
          <a:bodyPr lIns="360000" tIns="288000" rIns="144000" bIns="0">
            <a:noAutofit/>
          </a:bodyPr>
          <a:lstStyle>
            <a:lvl1pPr marL="0" indent="0" algn="l" defTabSz="685800" rtl="0" eaLnBrk="1" latinLnBrk="0" hangingPunct="1">
              <a:lnSpc>
                <a:spcPct val="90000"/>
              </a:lnSpc>
              <a:spcBef>
                <a:spcPct val="0"/>
              </a:spcBef>
              <a:buNone/>
              <a:defRPr lang="en-US" sz="2000" kern="1200" smtClean="0">
                <a:solidFill>
                  <a:schemeClr val="bg1"/>
                </a:solidFill>
                <a:latin typeface="RR Pioneer Medium" panose="020B0603050201040103" pitchFamily="34" charset="0"/>
                <a:ea typeface="+mj-ea"/>
                <a:cs typeface="Arial" panose="020B0604020202020204" pitchFamily="34" charset="0"/>
              </a:defRPr>
            </a:lvl1pPr>
            <a:lvl2pPr marL="3429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2pPr>
            <a:lvl3pPr marL="6858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3pPr>
            <a:lvl4pPr marL="1028700" indent="0" algn="l" defTabSz="685800" rtl="0" eaLnBrk="1" latinLnBrk="0" hangingPunct="1">
              <a:lnSpc>
                <a:spcPct val="90000"/>
              </a:lnSpc>
              <a:spcBef>
                <a:spcPct val="0"/>
              </a:spcBef>
              <a:buNone/>
              <a:defRPr lang="en-US" sz="1500" kern="1200" smtClean="0">
                <a:solidFill>
                  <a:schemeClr val="tx1"/>
                </a:solidFill>
                <a:latin typeface="RR Pioneer Medium" panose="020B0603050201040103" pitchFamily="34" charset="0"/>
                <a:ea typeface="+mj-ea"/>
                <a:cs typeface="Arial" panose="020B0604020202020204" pitchFamily="34" charset="0"/>
              </a:defRPr>
            </a:lvl4pPr>
            <a:lvl5pPr marL="1371600" indent="0" algn="l" defTabSz="685800" rtl="0" eaLnBrk="1" latinLnBrk="0" hangingPunct="1">
              <a:lnSpc>
                <a:spcPct val="90000"/>
              </a:lnSpc>
              <a:spcBef>
                <a:spcPct val="0"/>
              </a:spcBef>
              <a:buNone/>
              <a:defRPr lang="en-GB" sz="1500" kern="1200">
                <a:solidFill>
                  <a:schemeClr val="tx1"/>
                </a:solidFill>
                <a:latin typeface="RR Pioneer Medium" panose="020B0603050201040103" pitchFamily="34" charset="0"/>
                <a:ea typeface="+mj-ea"/>
                <a:cs typeface="Arial" panose="020B0604020202020204" pitchFamily="34" charset="0"/>
              </a:defRPr>
            </a:lvl5pPr>
          </a:lstStyle>
          <a:p>
            <a:pPr lvl="0"/>
            <a:r>
              <a:rPr lang="en-GB" noProof="0" dirty="0"/>
              <a:t>Notice</a:t>
            </a:r>
          </a:p>
        </p:txBody>
      </p:sp>
    </p:spTree>
    <p:custDataLst>
      <p:tags r:id="rId1"/>
    </p:custDataLst>
    <p:extLst>
      <p:ext uri="{BB962C8B-B14F-4D97-AF65-F5344CB8AC3E}">
        <p14:creationId xmlns:p14="http://schemas.microsoft.com/office/powerpoint/2010/main" val="764500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column - Title, imag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7E24CA-5EE6-4B72-A9D9-DAF798B173BB}"/>
              </a:ext>
            </a:extLst>
          </p:cNvPr>
          <p:cNvSpPr>
            <a:spLocks noGrp="1"/>
          </p:cNvSpPr>
          <p:nvPr>
            <p:ph type="dt" sz="half" idx="10"/>
          </p:nvPr>
        </p:nvSpPr>
        <p:spPr/>
        <p:txBody>
          <a:bodyPr/>
          <a:lstStyle>
            <a:lvl1pPr>
              <a:defRPr>
                <a:solidFill>
                  <a:schemeClr val="bg1"/>
                </a:solidFill>
              </a:defRPr>
            </a:lvl1pPr>
          </a:lstStyle>
          <a:p>
            <a:fld id="{EDED5BAD-E946-464A-B403-88636AC9004D}"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2268000" y="0"/>
            <a:ext cx="2217600" cy="8604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27" name="Text Placeholder 25">
            <a:extLst>
              <a:ext uri="{FF2B5EF4-FFF2-40B4-BE49-F238E27FC236}">
                <a16:creationId xmlns:a16="http://schemas.microsoft.com/office/drawing/2014/main" id="{9DD76131-D74B-45E7-98D0-F53E8B723FAE}"/>
              </a:ext>
            </a:extLst>
          </p:cNvPr>
          <p:cNvSpPr>
            <a:spLocks noGrp="1"/>
          </p:cNvSpPr>
          <p:nvPr>
            <p:ph type="body" sz="quarter" idx="44" hasCustomPrompt="1"/>
          </p:nvPr>
        </p:nvSpPr>
        <p:spPr>
          <a:xfrm>
            <a:off x="4597200" y="0"/>
            <a:ext cx="2217600" cy="860400"/>
          </a:xfrm>
          <a:solidFill>
            <a:schemeClr val="tx2"/>
          </a:solidFill>
        </p:spPr>
        <p:txBody>
          <a:bodyPr lIns="144000" rIns="144000" anchor="ct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0">
                <a:solidFill>
                  <a:schemeClr val="bg1"/>
                </a:solidFill>
                <a:latin typeface="+mj-lt"/>
              </a:defRPr>
            </a:lvl1pPr>
          </a:lstStyle>
          <a:p>
            <a:pPr lvl="0"/>
            <a:r>
              <a:rPr lang="en-US" dirty="0"/>
              <a:t>Title of box</a:t>
            </a:r>
          </a:p>
        </p:txBody>
      </p:sp>
      <p:sp>
        <p:nvSpPr>
          <p:cNvPr id="28" name="Text Placeholder 25">
            <a:extLst>
              <a:ext uri="{FF2B5EF4-FFF2-40B4-BE49-F238E27FC236}">
                <a16:creationId xmlns:a16="http://schemas.microsoft.com/office/drawing/2014/main" id="{36F9053C-C469-402D-8719-36C9166F52FE}"/>
              </a:ext>
            </a:extLst>
          </p:cNvPr>
          <p:cNvSpPr>
            <a:spLocks noGrp="1"/>
          </p:cNvSpPr>
          <p:nvPr>
            <p:ph type="body" sz="quarter" idx="45" hasCustomPrompt="1"/>
          </p:nvPr>
        </p:nvSpPr>
        <p:spPr>
          <a:xfrm>
            <a:off x="6926400" y="0"/>
            <a:ext cx="2217600" cy="860400"/>
          </a:xfrm>
          <a:solidFill>
            <a:srgbClr val="4F98FF"/>
          </a:solidFill>
        </p:spPr>
        <p:txBody>
          <a:bodyPr lIns="144000" rIns="144000" anchor="ctr">
            <a:normAutofit/>
          </a:bodyPr>
          <a:lstStyle>
            <a:lvl1pPr>
              <a:defRPr lang="en-US" sz="1400" b="0" kern="1200" dirty="0" smtClean="0">
                <a:solidFill>
                  <a:schemeClr val="bg1"/>
                </a:solidFill>
                <a:latin typeface="+mj-lt"/>
                <a:ea typeface="+mn-ea"/>
                <a:cs typeface="+mn-cs"/>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pPr>
            <a:r>
              <a:rPr lang="en-US" dirty="0"/>
              <a:t>Title of box</a:t>
            </a:r>
          </a:p>
        </p:txBody>
      </p:sp>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538"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2" name="Picture Placeholder 29">
            <a:extLst>
              <a:ext uri="{FF2B5EF4-FFF2-40B4-BE49-F238E27FC236}">
                <a16:creationId xmlns:a16="http://schemas.microsoft.com/office/drawing/2014/main" id="{9F2732AD-76E6-41B8-8EFC-B986FE432FCE}"/>
              </a:ext>
            </a:extLst>
          </p:cNvPr>
          <p:cNvSpPr>
            <a:spLocks noGrp="1"/>
          </p:cNvSpPr>
          <p:nvPr>
            <p:ph type="pic" sz="quarter" idx="47"/>
          </p:nvPr>
        </p:nvSpPr>
        <p:spPr>
          <a:xfrm>
            <a:off x="4600800"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3" name="Picture Placeholder 29">
            <a:extLst>
              <a:ext uri="{FF2B5EF4-FFF2-40B4-BE49-F238E27FC236}">
                <a16:creationId xmlns:a16="http://schemas.microsoft.com/office/drawing/2014/main" id="{15CE6D4E-BCF7-43D0-8ADD-1BE02864002F}"/>
              </a:ext>
            </a:extLst>
          </p:cNvPr>
          <p:cNvSpPr>
            <a:spLocks noGrp="1"/>
          </p:cNvSpPr>
          <p:nvPr>
            <p:ph type="pic" sz="quarter" idx="48"/>
          </p:nvPr>
        </p:nvSpPr>
        <p:spPr>
          <a:xfrm>
            <a:off x="6930000" y="874800"/>
            <a:ext cx="2214000" cy="1440000"/>
          </a:xfrm>
          <a:solidFill>
            <a:srgbClr val="8A8A8F"/>
          </a:solidFill>
        </p:spPr>
        <p:txBody>
          <a:bodyPr lIns="144000" tIns="108000"/>
          <a:lstStyle>
            <a:lvl1pPr>
              <a:defRPr>
                <a:solidFill>
                  <a:schemeClr val="bg1"/>
                </a:solidFill>
              </a:defRPr>
            </a:lvl1pPr>
          </a:lstStyle>
          <a:p>
            <a:endParaRPr lang="en-GB" dirty="0"/>
          </a:p>
        </p:txBody>
      </p:sp>
      <p:sp>
        <p:nvSpPr>
          <p:cNvPr id="34" name="Text Placeholder 25">
            <a:extLst>
              <a:ext uri="{FF2B5EF4-FFF2-40B4-BE49-F238E27FC236}">
                <a16:creationId xmlns:a16="http://schemas.microsoft.com/office/drawing/2014/main" id="{9B50BC3E-4183-42C9-A6B3-7CE2F9E752F8}"/>
              </a:ext>
            </a:extLst>
          </p:cNvPr>
          <p:cNvSpPr>
            <a:spLocks noGrp="1"/>
          </p:cNvSpPr>
          <p:nvPr>
            <p:ph type="body" sz="quarter" idx="49" hasCustomPrompt="1"/>
          </p:nvPr>
        </p:nvSpPr>
        <p:spPr>
          <a:xfrm>
            <a:off x="2268538"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
        <p:nvSpPr>
          <p:cNvPr id="35" name="Text Placeholder 25">
            <a:extLst>
              <a:ext uri="{FF2B5EF4-FFF2-40B4-BE49-F238E27FC236}">
                <a16:creationId xmlns:a16="http://schemas.microsoft.com/office/drawing/2014/main" id="{E96532E0-0B2B-49D1-B4F4-B96883651DCE}"/>
              </a:ext>
            </a:extLst>
          </p:cNvPr>
          <p:cNvSpPr>
            <a:spLocks noGrp="1"/>
          </p:cNvSpPr>
          <p:nvPr>
            <p:ph type="body" sz="quarter" idx="50" hasCustomPrompt="1"/>
          </p:nvPr>
        </p:nvSpPr>
        <p:spPr>
          <a:xfrm>
            <a:off x="4597200"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
        <p:nvSpPr>
          <p:cNvPr id="36" name="Text Placeholder 25">
            <a:extLst>
              <a:ext uri="{FF2B5EF4-FFF2-40B4-BE49-F238E27FC236}">
                <a16:creationId xmlns:a16="http://schemas.microsoft.com/office/drawing/2014/main" id="{066E0B23-5E8A-4EFC-AF77-9D113991B224}"/>
              </a:ext>
            </a:extLst>
          </p:cNvPr>
          <p:cNvSpPr>
            <a:spLocks noGrp="1"/>
          </p:cNvSpPr>
          <p:nvPr>
            <p:ph type="body" sz="quarter" idx="51" hasCustomPrompt="1"/>
          </p:nvPr>
        </p:nvSpPr>
        <p:spPr>
          <a:xfrm>
            <a:off x="6926400" y="2329200"/>
            <a:ext cx="2217600" cy="2814300"/>
          </a:xfrm>
          <a:solidFill>
            <a:srgbClr val="666666"/>
          </a:solidFill>
        </p:spPr>
        <p:txBody>
          <a:bodyPr lIns="144000" tIns="144000" rIns="144000" anchor="t">
            <a:normAutofit/>
          </a:bodyPr>
          <a:lstStyle>
            <a:lvl1pPr>
              <a:defRPr lang="en-US" sz="1400" kern="1200" dirty="0">
                <a:solidFill>
                  <a:schemeClr val="bg1"/>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box</a:t>
            </a:r>
          </a:p>
        </p:txBody>
      </p:sp>
    </p:spTree>
    <p:custDataLst>
      <p:tags r:id="rId1"/>
    </p:custDataLst>
    <p:extLst>
      <p:ext uri="{BB962C8B-B14F-4D97-AF65-F5344CB8AC3E}">
        <p14:creationId xmlns:p14="http://schemas.microsoft.com/office/powerpoint/2010/main" val="2137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D56634BC-B74B-4187-AC60-A3DC34FBC981}"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13" name="Group 12">
            <a:extLst>
              <a:ext uri="{FF2B5EF4-FFF2-40B4-BE49-F238E27FC236}">
                <a16:creationId xmlns:a16="http://schemas.microsoft.com/office/drawing/2014/main" id="{951FF7EA-B38E-4E99-8157-37561C4A93EC}"/>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1A303416-2A86-481B-851E-6DE8F3C616E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7" name="Freeform 6">
              <a:extLst>
                <a:ext uri="{FF2B5EF4-FFF2-40B4-BE49-F238E27FC236}">
                  <a16:creationId xmlns:a16="http://schemas.microsoft.com/office/drawing/2014/main" id="{354886A1-1116-4672-8DA8-74AA553C0B8A}"/>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A4936AD2-7528-4A6A-8583-7E7103459FAB}"/>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1890450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box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2736000" y="986400"/>
            <a:ext cx="2973600" cy="478800"/>
          </a:xfrm>
          <a:solidFill>
            <a:schemeClr val="tx2"/>
          </a:solidFill>
        </p:spPr>
        <p:txBody>
          <a:bodyPr lIns="144000" rIns="144000" anchor="ctr"/>
          <a:lstStyle>
            <a:lvl1pPr>
              <a:defRPr>
                <a:solidFill>
                  <a:schemeClr val="bg1"/>
                </a:solidFill>
                <a:latin typeface="+mj-lt"/>
              </a:defRPr>
            </a:lvl1pPr>
          </a:lstStyle>
          <a:p>
            <a:pPr lvl="0"/>
            <a:r>
              <a:rPr lang="en-US" dirty="0"/>
              <a:t>Title of box</a:t>
            </a:r>
          </a:p>
        </p:txBody>
      </p:sp>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736000" y="1465200"/>
            <a:ext cx="2973600" cy="972000"/>
          </a:xfrm>
          <a:solidFill>
            <a:srgbClr val="8A8A8F"/>
          </a:solidFill>
        </p:spPr>
        <p:txBody>
          <a:bodyPr lIns="144000" tIns="108000"/>
          <a:lstStyle>
            <a:lvl1pPr>
              <a:defRPr>
                <a:solidFill>
                  <a:schemeClr val="bg1"/>
                </a:solidFill>
              </a:defRPr>
            </a:lvl1pPr>
          </a:lstStyle>
          <a:p>
            <a:endParaRPr lang="en-GB" dirty="0"/>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2736000" y="2592000"/>
            <a:ext cx="2973600" cy="4788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17" name="Picture Placeholder 29">
            <a:extLst>
              <a:ext uri="{FF2B5EF4-FFF2-40B4-BE49-F238E27FC236}">
                <a16:creationId xmlns:a16="http://schemas.microsoft.com/office/drawing/2014/main" id="{7A599AFC-DF66-4C53-9C93-44EC77358A09}"/>
              </a:ext>
            </a:extLst>
          </p:cNvPr>
          <p:cNvSpPr>
            <a:spLocks noGrp="1"/>
          </p:cNvSpPr>
          <p:nvPr>
            <p:ph type="pic" sz="quarter" idx="48"/>
          </p:nvPr>
        </p:nvSpPr>
        <p:spPr>
          <a:xfrm>
            <a:off x="2736000" y="3063600"/>
            <a:ext cx="2973600" cy="972000"/>
          </a:xfrm>
          <a:solidFill>
            <a:srgbClr val="8A8A8F"/>
          </a:solidFill>
        </p:spPr>
        <p:txBody>
          <a:bodyPr lIns="144000" tIns="108000"/>
          <a:lstStyle>
            <a:lvl1pPr>
              <a:defRPr>
                <a:solidFill>
                  <a:schemeClr val="bg1"/>
                </a:solidFill>
              </a:defRPr>
            </a:lvl1pPr>
          </a:lstStyle>
          <a:p>
            <a:endParaRPr lang="en-GB" dirty="0"/>
          </a:p>
        </p:txBody>
      </p:sp>
      <p:sp>
        <p:nvSpPr>
          <p:cNvPr id="18" name="Text Placeholder 25">
            <a:extLst>
              <a:ext uri="{FF2B5EF4-FFF2-40B4-BE49-F238E27FC236}">
                <a16:creationId xmlns:a16="http://schemas.microsoft.com/office/drawing/2014/main" id="{A1D692BB-3BB5-41E9-8F5F-5947B1A2E6EA}"/>
              </a:ext>
            </a:extLst>
          </p:cNvPr>
          <p:cNvSpPr>
            <a:spLocks noGrp="1"/>
          </p:cNvSpPr>
          <p:nvPr>
            <p:ph type="body" sz="quarter" idx="49" hasCustomPrompt="1"/>
          </p:nvPr>
        </p:nvSpPr>
        <p:spPr>
          <a:xfrm>
            <a:off x="5837812" y="986400"/>
            <a:ext cx="1425600" cy="478800"/>
          </a:xfrm>
          <a:solidFill>
            <a:schemeClr val="bg2"/>
          </a:solidFill>
        </p:spPr>
        <p:txBody>
          <a:bodyPr lIns="144000" rIns="144000" anchor="ctr"/>
          <a:lstStyle>
            <a:lvl1pPr>
              <a:defRPr>
                <a:solidFill>
                  <a:schemeClr val="bg1"/>
                </a:solidFill>
                <a:latin typeface="+mj-lt"/>
              </a:defRPr>
            </a:lvl1pPr>
          </a:lstStyle>
          <a:p>
            <a:pPr lvl="0"/>
            <a:r>
              <a:rPr lang="en-US" dirty="0"/>
              <a:t>Title of box</a:t>
            </a:r>
          </a:p>
        </p:txBody>
      </p:sp>
      <p:sp>
        <p:nvSpPr>
          <p:cNvPr id="19" name="Picture Placeholder 29">
            <a:extLst>
              <a:ext uri="{FF2B5EF4-FFF2-40B4-BE49-F238E27FC236}">
                <a16:creationId xmlns:a16="http://schemas.microsoft.com/office/drawing/2014/main" id="{BF4A2E49-1651-4469-BB42-DC7EB48002DB}"/>
              </a:ext>
            </a:extLst>
          </p:cNvPr>
          <p:cNvSpPr>
            <a:spLocks noGrp="1"/>
          </p:cNvSpPr>
          <p:nvPr>
            <p:ph type="pic" sz="quarter" idx="50"/>
          </p:nvPr>
        </p:nvSpPr>
        <p:spPr>
          <a:xfrm>
            <a:off x="5839200" y="1465200"/>
            <a:ext cx="1425600" cy="2570400"/>
          </a:xfrm>
          <a:solidFill>
            <a:srgbClr val="8A8A8F"/>
          </a:solidFill>
        </p:spPr>
        <p:txBody>
          <a:bodyPr lIns="144000" tIns="108000"/>
          <a:lstStyle>
            <a:lvl1pPr>
              <a:defRPr>
                <a:solidFill>
                  <a:schemeClr val="bg1"/>
                </a:solidFill>
              </a:defRPr>
            </a:lvl1pPr>
          </a:lstStyle>
          <a:p>
            <a:endParaRPr lang="en-GB" dirty="0"/>
          </a:p>
        </p:txBody>
      </p:sp>
      <p:sp>
        <p:nvSpPr>
          <p:cNvPr id="20" name="Text Placeholder 25">
            <a:extLst>
              <a:ext uri="{FF2B5EF4-FFF2-40B4-BE49-F238E27FC236}">
                <a16:creationId xmlns:a16="http://schemas.microsoft.com/office/drawing/2014/main" id="{111FD45B-4DD1-4E16-86F5-D1F83BDC2AAF}"/>
              </a:ext>
            </a:extLst>
          </p:cNvPr>
          <p:cNvSpPr>
            <a:spLocks noGrp="1"/>
          </p:cNvSpPr>
          <p:nvPr>
            <p:ph type="body" sz="quarter" idx="51" hasCustomPrompt="1"/>
          </p:nvPr>
        </p:nvSpPr>
        <p:spPr>
          <a:xfrm>
            <a:off x="7391624" y="986400"/>
            <a:ext cx="1425600" cy="478800"/>
          </a:xfrm>
          <a:solidFill>
            <a:schemeClr val="tx2"/>
          </a:solidFill>
          <a:ln>
            <a:solidFill>
              <a:schemeClr val="tx2"/>
            </a:solidFill>
          </a:ln>
        </p:spPr>
        <p:txBody>
          <a:bodyPr lIns="144000" rIns="144000" anchor="ctr"/>
          <a:lstStyle>
            <a:lvl1pPr>
              <a:defRPr>
                <a:solidFill>
                  <a:schemeClr val="bg1"/>
                </a:solidFill>
                <a:latin typeface="+mj-lt"/>
              </a:defRPr>
            </a:lvl1pPr>
          </a:lstStyle>
          <a:p>
            <a:pPr lvl="0"/>
            <a:r>
              <a:rPr lang="en-US" dirty="0"/>
              <a:t>Title of box</a:t>
            </a:r>
          </a:p>
        </p:txBody>
      </p:sp>
      <p:sp>
        <p:nvSpPr>
          <p:cNvPr id="21" name="Picture Placeholder 29">
            <a:extLst>
              <a:ext uri="{FF2B5EF4-FFF2-40B4-BE49-F238E27FC236}">
                <a16:creationId xmlns:a16="http://schemas.microsoft.com/office/drawing/2014/main" id="{37F1311B-DA96-4EA3-A646-EF2F39885CC4}"/>
              </a:ext>
            </a:extLst>
          </p:cNvPr>
          <p:cNvSpPr>
            <a:spLocks noGrp="1"/>
          </p:cNvSpPr>
          <p:nvPr>
            <p:ph type="pic" sz="quarter" idx="52"/>
          </p:nvPr>
        </p:nvSpPr>
        <p:spPr>
          <a:xfrm>
            <a:off x="7391624" y="1465200"/>
            <a:ext cx="1425600" cy="2570400"/>
          </a:xfrm>
          <a:solidFill>
            <a:srgbClr val="8A8A8F"/>
          </a:solidFill>
        </p:spPr>
        <p:txBody>
          <a:bodyPr lIns="144000" tIns="108000"/>
          <a:lstStyle>
            <a:lvl1pPr>
              <a:defRPr>
                <a:solidFill>
                  <a:schemeClr val="bg1"/>
                </a:solidFill>
              </a:defRPr>
            </a:lvl1pPr>
          </a:lstStyle>
          <a:p>
            <a:endParaRPr lang="en-GB" dirty="0"/>
          </a:p>
        </p:txBody>
      </p:sp>
      <p:sp>
        <p:nvSpPr>
          <p:cNvPr id="14" name="Date Placeholder 3">
            <a:extLst>
              <a:ext uri="{FF2B5EF4-FFF2-40B4-BE49-F238E27FC236}">
                <a16:creationId xmlns:a16="http://schemas.microsoft.com/office/drawing/2014/main" id="{30D17560-F5B5-43D2-A202-213049226336}"/>
              </a:ext>
            </a:extLst>
          </p:cNvPr>
          <p:cNvSpPr>
            <a:spLocks noGrp="1"/>
          </p:cNvSpPr>
          <p:nvPr>
            <p:ph type="dt" sz="half" idx="10"/>
          </p:nvPr>
        </p:nvSpPr>
        <p:spPr>
          <a:xfrm>
            <a:off x="8250702" y="4730400"/>
            <a:ext cx="569298" cy="273844"/>
          </a:xfrm>
        </p:spPr>
        <p:txBody>
          <a:bodyPr/>
          <a:lstStyle/>
          <a:p>
            <a:fld id="{F9BF49F8-EE3A-4049-BA4D-23067E6C374A}" type="datetime1">
              <a:rPr lang="en-US"/>
              <a:pPr/>
              <a:t>5/25/2023</a:t>
            </a:fld>
            <a:endParaRPr/>
          </a:p>
        </p:txBody>
      </p:sp>
    </p:spTree>
    <p:custDataLst>
      <p:tags r:id="rId1"/>
    </p:custDataLst>
    <p:extLst>
      <p:ext uri="{BB962C8B-B14F-4D97-AF65-F5344CB8AC3E}">
        <p14:creationId xmlns:p14="http://schemas.microsoft.com/office/powerpoint/2010/main" val="499786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id Layout- Image &amp; Text box">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000" y="0"/>
            <a:ext cx="3438000" cy="5144400"/>
          </a:xfrm>
          <a:solidFill>
            <a:srgbClr val="8A8A8F"/>
          </a:solidFill>
        </p:spPr>
        <p:txBody>
          <a:bodyPr lIns="144000" tIns="360000"/>
          <a:lstStyle>
            <a:lvl1pP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26" name="Text Placeholder 25">
            <a:extLst>
              <a:ext uri="{FF2B5EF4-FFF2-40B4-BE49-F238E27FC236}">
                <a16:creationId xmlns:a16="http://schemas.microsoft.com/office/drawing/2014/main" id="{9879B1B0-D2DE-4D5E-914E-DD19078D7A9B}"/>
              </a:ext>
            </a:extLst>
          </p:cNvPr>
          <p:cNvSpPr>
            <a:spLocks noGrp="1"/>
          </p:cNvSpPr>
          <p:nvPr>
            <p:ph type="body" sz="quarter" idx="43" hasCustomPrompt="1"/>
          </p:nvPr>
        </p:nvSpPr>
        <p:spPr>
          <a:xfrm>
            <a:off x="5706000" y="0"/>
            <a:ext cx="3438000" cy="2588400"/>
          </a:xfrm>
          <a:solidFill>
            <a:schemeClr val="bg1"/>
          </a:solidFill>
        </p:spPr>
        <p:txBody>
          <a:bodyPr lIns="144000" rIns="144000" anchor="ctr"/>
          <a:lstStyle>
            <a:lvl1pPr>
              <a:defRPr>
                <a:solidFill>
                  <a:schemeClr val="bg2"/>
                </a:solidFill>
                <a:latin typeface="+mj-lt"/>
              </a:defRPr>
            </a:lvl1pPr>
          </a:lstStyle>
          <a:p>
            <a:pPr lvl="0"/>
            <a:r>
              <a:rPr lang="en-US" dirty="0"/>
              <a:t>Title of box</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5706000" y="2559600"/>
            <a:ext cx="3438000" cy="2584800"/>
          </a:xfrm>
          <a:solidFill>
            <a:schemeClr val="tx2"/>
          </a:solidFill>
        </p:spPr>
        <p:txBody>
          <a:bodyPr lIns="144000" rIns="144000" anchor="ctr"/>
          <a:lstStyle>
            <a:lvl1pPr>
              <a:defRPr>
                <a:solidFill>
                  <a:schemeClr val="bg1"/>
                </a:solidFill>
                <a:latin typeface="+mj-lt"/>
              </a:defRPr>
            </a:lvl1pPr>
          </a:lstStyle>
          <a:p>
            <a:pPr lvl="0"/>
            <a:r>
              <a:rPr lang="en-US" dirty="0"/>
              <a:t>Title of box</a:t>
            </a:r>
          </a:p>
        </p:txBody>
      </p:sp>
    </p:spTree>
    <p:custDataLst>
      <p:tags r:id="rId1"/>
    </p:custDataLst>
    <p:extLst>
      <p:ext uri="{BB962C8B-B14F-4D97-AF65-F5344CB8AC3E}">
        <p14:creationId xmlns:p14="http://schemas.microsoft.com/office/powerpoint/2010/main" val="287994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Image &amp; Tex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2268000" y="0"/>
            <a:ext cx="4651200" cy="5144400"/>
          </a:xfrm>
          <a:solidFill>
            <a:srgbClr val="8A8A8F"/>
          </a:solidFill>
        </p:spPr>
        <p:txBody>
          <a:bodyPr lIns="144000" tIns="360000"/>
          <a:lstStyle>
            <a:lvl1pP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6926400" y="-900"/>
            <a:ext cx="2217600" cy="5144400"/>
          </a:xfrm>
          <a:solidFill>
            <a:schemeClr val="bg2"/>
          </a:solidFill>
        </p:spPr>
        <p:txBody>
          <a:bodyPr lIns="144000" tIns="360000" rIns="144000" anchor="t" anchorCtr="0"/>
          <a:lstStyle>
            <a:lvl1pPr>
              <a:defRPr>
                <a:solidFill>
                  <a:schemeClr val="bg1"/>
                </a:solidFill>
                <a:latin typeface="+mj-lt"/>
              </a:defRPr>
            </a:lvl1pPr>
          </a:lstStyle>
          <a:p>
            <a:pPr lvl="0"/>
            <a:r>
              <a:rPr lang="en-US" dirty="0"/>
              <a:t>Text</a:t>
            </a:r>
          </a:p>
        </p:txBody>
      </p:sp>
    </p:spTree>
    <p:custDataLst>
      <p:tags r:id="rId1"/>
    </p:custDataLst>
    <p:extLst>
      <p:ext uri="{BB962C8B-B14F-4D97-AF65-F5344CB8AC3E}">
        <p14:creationId xmlns:p14="http://schemas.microsoft.com/office/powerpoint/2010/main" val="11070024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 Row- Text &amp; Inmag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9603618-8BAB-4FD9-8D88-D4EF68F5A465}"/>
              </a:ext>
            </a:extLst>
          </p:cNvPr>
          <p:cNvSpPr>
            <a:spLocks noGrp="1"/>
          </p:cNvSpPr>
          <p:nvPr>
            <p:ph type="pic" sz="quarter" idx="46"/>
          </p:nvPr>
        </p:nvSpPr>
        <p:spPr>
          <a:xfrm>
            <a:off x="4492800" y="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2" name="Title 1">
            <a:extLst>
              <a:ext uri="{FF2B5EF4-FFF2-40B4-BE49-F238E27FC236}">
                <a16:creationId xmlns:a16="http://schemas.microsoft.com/office/drawing/2014/main" id="{FBBB709E-AB63-4DA3-9B2B-0B6827FC0BC4}"/>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A29DB36-4067-4D81-BA39-80FAF73D6B8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16" name="Text Placeholder 25">
            <a:extLst>
              <a:ext uri="{FF2B5EF4-FFF2-40B4-BE49-F238E27FC236}">
                <a16:creationId xmlns:a16="http://schemas.microsoft.com/office/drawing/2014/main" id="{99806E2A-D267-4620-A076-EE247F493556}"/>
              </a:ext>
            </a:extLst>
          </p:cNvPr>
          <p:cNvSpPr>
            <a:spLocks noGrp="1"/>
          </p:cNvSpPr>
          <p:nvPr>
            <p:ph type="body" sz="quarter" idx="47" hasCustomPrompt="1"/>
          </p:nvPr>
        </p:nvSpPr>
        <p:spPr>
          <a:xfrm>
            <a:off x="2268000" y="0"/>
            <a:ext cx="2217600" cy="1638000"/>
          </a:xfrm>
          <a:solidFill>
            <a:schemeClr val="bg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sp>
        <p:nvSpPr>
          <p:cNvPr id="8" name="Picture Placeholder 29">
            <a:extLst>
              <a:ext uri="{FF2B5EF4-FFF2-40B4-BE49-F238E27FC236}">
                <a16:creationId xmlns:a16="http://schemas.microsoft.com/office/drawing/2014/main" id="{EBFA5408-0C90-41B1-8C93-068EB8F13486}"/>
              </a:ext>
            </a:extLst>
          </p:cNvPr>
          <p:cNvSpPr>
            <a:spLocks noGrp="1"/>
          </p:cNvSpPr>
          <p:nvPr>
            <p:ph type="pic" sz="quarter" idx="48"/>
          </p:nvPr>
        </p:nvSpPr>
        <p:spPr>
          <a:xfrm>
            <a:off x="4492800" y="350550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9" name="Picture Placeholder 29">
            <a:extLst>
              <a:ext uri="{FF2B5EF4-FFF2-40B4-BE49-F238E27FC236}">
                <a16:creationId xmlns:a16="http://schemas.microsoft.com/office/drawing/2014/main" id="{5CDE14EA-7326-4CE3-9E7E-B11F9CF77871}"/>
              </a:ext>
            </a:extLst>
          </p:cNvPr>
          <p:cNvSpPr>
            <a:spLocks noGrp="1"/>
          </p:cNvSpPr>
          <p:nvPr>
            <p:ph type="pic" sz="quarter" idx="49"/>
          </p:nvPr>
        </p:nvSpPr>
        <p:spPr>
          <a:xfrm>
            <a:off x="2268000" y="1752750"/>
            <a:ext cx="4651200" cy="16380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10" name="Text Placeholder 25">
            <a:extLst>
              <a:ext uri="{FF2B5EF4-FFF2-40B4-BE49-F238E27FC236}">
                <a16:creationId xmlns:a16="http://schemas.microsoft.com/office/drawing/2014/main" id="{25567A47-CB76-4E8E-862C-578E7552B230}"/>
              </a:ext>
            </a:extLst>
          </p:cNvPr>
          <p:cNvSpPr>
            <a:spLocks noGrp="1"/>
          </p:cNvSpPr>
          <p:nvPr>
            <p:ph type="body" sz="quarter" idx="50" hasCustomPrompt="1"/>
          </p:nvPr>
        </p:nvSpPr>
        <p:spPr>
          <a:xfrm>
            <a:off x="6926400" y="1752750"/>
            <a:ext cx="2217600" cy="1638000"/>
          </a:xfrm>
          <a:solidFill>
            <a:schemeClr val="tx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sp>
        <p:nvSpPr>
          <p:cNvPr id="11" name="Text Placeholder 25">
            <a:extLst>
              <a:ext uri="{FF2B5EF4-FFF2-40B4-BE49-F238E27FC236}">
                <a16:creationId xmlns:a16="http://schemas.microsoft.com/office/drawing/2014/main" id="{F8E17EF7-6508-4CB6-AA2C-02283862D7C5}"/>
              </a:ext>
            </a:extLst>
          </p:cNvPr>
          <p:cNvSpPr>
            <a:spLocks noGrp="1"/>
          </p:cNvSpPr>
          <p:nvPr>
            <p:ph type="body" sz="quarter" idx="51" hasCustomPrompt="1"/>
          </p:nvPr>
        </p:nvSpPr>
        <p:spPr>
          <a:xfrm>
            <a:off x="2268000" y="3505500"/>
            <a:ext cx="2217600" cy="1638000"/>
          </a:xfrm>
          <a:solidFill>
            <a:schemeClr val="bg2"/>
          </a:solidFill>
        </p:spPr>
        <p:txBody>
          <a:bodyPr lIns="36000" tIns="36000" rIns="36000" bIns="36000" anchor="ctr" anchorCtr="0"/>
          <a:lstStyle>
            <a:lvl1pPr algn="ctr">
              <a:defRPr>
                <a:solidFill>
                  <a:schemeClr val="bg1"/>
                </a:solidFill>
                <a:latin typeface="+mj-lt"/>
              </a:defRPr>
            </a:lvl1pPr>
          </a:lstStyle>
          <a:p>
            <a:pPr lvl="0"/>
            <a:r>
              <a:rPr lang="en-US" dirty="0"/>
              <a:t>Text</a:t>
            </a:r>
          </a:p>
        </p:txBody>
      </p:sp>
      <p:grpSp>
        <p:nvGrpSpPr>
          <p:cNvPr id="12" name="Group 11">
            <a:extLst>
              <a:ext uri="{FF2B5EF4-FFF2-40B4-BE49-F238E27FC236}">
                <a16:creationId xmlns:a16="http://schemas.microsoft.com/office/drawing/2014/main" id="{AEE47CAA-56F3-4F12-B83A-70EDF243DF8B}"/>
              </a:ext>
            </a:extLst>
          </p:cNvPr>
          <p:cNvGrpSpPr/>
          <p:nvPr userDrawn="1"/>
        </p:nvGrpSpPr>
        <p:grpSpPr>
          <a:xfrm>
            <a:off x="323850" y="233362"/>
            <a:ext cx="321261" cy="522316"/>
            <a:chOff x="-3513606" y="270529"/>
            <a:chExt cx="1671638" cy="2717801"/>
          </a:xfrm>
        </p:grpSpPr>
        <p:sp>
          <p:nvSpPr>
            <p:cNvPr id="13" name="Freeform 5">
              <a:extLst>
                <a:ext uri="{FF2B5EF4-FFF2-40B4-BE49-F238E27FC236}">
                  <a16:creationId xmlns:a16="http://schemas.microsoft.com/office/drawing/2014/main" id="{94580058-F10E-40FD-B32C-2383DC3B9A8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6">
              <a:extLst>
                <a:ext uri="{FF2B5EF4-FFF2-40B4-BE49-F238E27FC236}">
                  <a16:creationId xmlns:a16="http://schemas.microsoft.com/office/drawing/2014/main" id="{A661D1A9-3397-4E13-A134-B2C72FA6B42B}"/>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7">
              <a:extLst>
                <a:ext uri="{FF2B5EF4-FFF2-40B4-BE49-F238E27FC236}">
                  <a16:creationId xmlns:a16="http://schemas.microsoft.com/office/drawing/2014/main" id="{435D45A6-B6FA-4ECC-B1D3-3BF3E0B8BEF6}"/>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custDataLst>
      <p:tags r:id="rId1"/>
    </p:custDataLst>
    <p:extLst>
      <p:ext uri="{BB962C8B-B14F-4D97-AF65-F5344CB8AC3E}">
        <p14:creationId xmlns:p14="http://schemas.microsoft.com/office/powerpoint/2010/main" val="2486026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 column -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64E928E-4B49-4612-90CF-70E01806213D}"/>
              </a:ext>
            </a:extLst>
          </p:cNvPr>
          <p:cNvSpPr>
            <a:spLocks noGrp="1"/>
          </p:cNvSpPr>
          <p:nvPr>
            <p:ph type="pic" sz="quarter" idx="46"/>
          </p:nvPr>
        </p:nvSpPr>
        <p:spPr>
          <a:xfrm>
            <a:off x="0" y="0"/>
            <a:ext cx="2988000" cy="2869200"/>
          </a:xfrm>
          <a:custGeom>
            <a:avLst/>
            <a:gdLst>
              <a:gd name="connsiteX0" fmla="*/ 362108 w 2988000"/>
              <a:gd name="connsiteY0" fmla="*/ 236413 h 2869200"/>
              <a:gd name="connsiteX1" fmla="*/ 326596 w 2988000"/>
              <a:gd name="connsiteY1" fmla="*/ 272310 h 2869200"/>
              <a:gd name="connsiteX2" fmla="*/ 326596 w 2988000"/>
              <a:gd name="connsiteY2" fmla="*/ 717340 h 2869200"/>
              <a:gd name="connsiteX3" fmla="*/ 362108 w 2988000"/>
              <a:gd name="connsiteY3" fmla="*/ 753237 h 2869200"/>
              <a:gd name="connsiteX4" fmla="*/ 607464 w 2988000"/>
              <a:gd name="connsiteY4" fmla="*/ 753237 h 2869200"/>
              <a:gd name="connsiteX5" fmla="*/ 642976 w 2988000"/>
              <a:gd name="connsiteY5" fmla="*/ 717340 h 2869200"/>
              <a:gd name="connsiteX6" fmla="*/ 642976 w 2988000"/>
              <a:gd name="connsiteY6" fmla="*/ 272310 h 2869200"/>
              <a:gd name="connsiteX7" fmla="*/ 607464 w 2988000"/>
              <a:gd name="connsiteY7" fmla="*/ 236413 h 2869200"/>
              <a:gd name="connsiteX8" fmla="*/ 362108 w 2988000"/>
              <a:gd name="connsiteY8" fmla="*/ 236413 h 2869200"/>
              <a:gd name="connsiteX9" fmla="*/ 0 w 2988000"/>
              <a:gd name="connsiteY9" fmla="*/ 0 h 2869200"/>
              <a:gd name="connsiteX10" fmla="*/ 2988000 w 2988000"/>
              <a:gd name="connsiteY10" fmla="*/ 0 h 2869200"/>
              <a:gd name="connsiteX11" fmla="*/ 2988000 w 2988000"/>
              <a:gd name="connsiteY11" fmla="*/ 2869200 h 2869200"/>
              <a:gd name="connsiteX12" fmla="*/ 0 w 2988000"/>
              <a:gd name="connsiteY12" fmla="*/ 2869200 h 28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8000" h="2869200">
                <a:moveTo>
                  <a:pt x="362108" y="236413"/>
                </a:moveTo>
                <a:cubicBezTo>
                  <a:pt x="342277" y="236413"/>
                  <a:pt x="326596" y="252521"/>
                  <a:pt x="326596" y="272310"/>
                </a:cubicBezTo>
                <a:lnTo>
                  <a:pt x="326596" y="717340"/>
                </a:lnTo>
                <a:cubicBezTo>
                  <a:pt x="326596" y="737129"/>
                  <a:pt x="342277" y="753237"/>
                  <a:pt x="362108" y="753237"/>
                </a:cubicBezTo>
                <a:cubicBezTo>
                  <a:pt x="362108" y="753237"/>
                  <a:pt x="362108" y="753237"/>
                  <a:pt x="607464" y="753237"/>
                </a:cubicBezTo>
                <a:cubicBezTo>
                  <a:pt x="626834" y="753237"/>
                  <a:pt x="642976" y="737129"/>
                  <a:pt x="642976" y="717340"/>
                </a:cubicBezTo>
                <a:cubicBezTo>
                  <a:pt x="642976" y="717340"/>
                  <a:pt x="642976" y="717340"/>
                  <a:pt x="642976" y="272310"/>
                </a:cubicBezTo>
                <a:cubicBezTo>
                  <a:pt x="642976" y="252521"/>
                  <a:pt x="626834" y="236413"/>
                  <a:pt x="607464" y="236413"/>
                </a:cubicBezTo>
                <a:cubicBezTo>
                  <a:pt x="607464" y="236413"/>
                  <a:pt x="607464" y="236413"/>
                  <a:pt x="362108" y="236413"/>
                </a:cubicBezTo>
                <a:close/>
                <a:moveTo>
                  <a:pt x="0" y="0"/>
                </a:moveTo>
                <a:lnTo>
                  <a:pt x="2988000" y="0"/>
                </a:lnTo>
                <a:lnTo>
                  <a:pt x="2988000" y="2869200"/>
                </a:lnTo>
                <a:lnTo>
                  <a:pt x="0" y="2869200"/>
                </a:lnTo>
                <a:close/>
              </a:path>
            </a:pathLst>
          </a:custGeom>
          <a:solidFill>
            <a:srgbClr val="8A8A8F"/>
          </a:solidFill>
        </p:spPr>
        <p:txBody>
          <a:bodyPr wrap="square" lIns="36000" tIns="36000" rIns="36000" bIns="36000" anchor="ctr">
            <a:noAutofit/>
          </a:bodyPr>
          <a:lstStyle>
            <a:lvl1pPr algn="ctr">
              <a:defRPr>
                <a:solidFill>
                  <a:schemeClr val="bg1"/>
                </a:solidFill>
              </a:defRPr>
            </a:lvl1pPr>
          </a:lstStyle>
          <a:p>
            <a:endParaRPr lang="en-GB" dirty="0"/>
          </a:p>
        </p:txBody>
      </p:sp>
      <p:sp>
        <p:nvSpPr>
          <p:cNvPr id="12" name="Picture Placeholder 29">
            <a:extLst>
              <a:ext uri="{FF2B5EF4-FFF2-40B4-BE49-F238E27FC236}">
                <a16:creationId xmlns:a16="http://schemas.microsoft.com/office/drawing/2014/main" id="{476C4321-F18E-4265-B9ED-9D88EB824BD0}"/>
              </a:ext>
            </a:extLst>
          </p:cNvPr>
          <p:cNvSpPr>
            <a:spLocks noGrp="1"/>
          </p:cNvSpPr>
          <p:nvPr>
            <p:ph type="pic" sz="quarter" idx="51"/>
          </p:nvPr>
        </p:nvSpPr>
        <p:spPr>
          <a:xfrm>
            <a:off x="6156000" y="0"/>
            <a:ext cx="2988000" cy="28692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13" name="Picture Placeholder 29">
            <a:extLst>
              <a:ext uri="{FF2B5EF4-FFF2-40B4-BE49-F238E27FC236}">
                <a16:creationId xmlns:a16="http://schemas.microsoft.com/office/drawing/2014/main" id="{B58FFC04-A9D7-4D88-9249-9A17F717FC16}"/>
              </a:ext>
            </a:extLst>
          </p:cNvPr>
          <p:cNvSpPr>
            <a:spLocks noGrp="1"/>
          </p:cNvSpPr>
          <p:nvPr>
            <p:ph type="pic" sz="quarter" idx="52"/>
          </p:nvPr>
        </p:nvSpPr>
        <p:spPr>
          <a:xfrm>
            <a:off x="3078000" y="2274300"/>
            <a:ext cx="2988000" cy="2869200"/>
          </a:xfrm>
          <a:solidFill>
            <a:srgbClr val="8A8A8F"/>
          </a:solidFill>
        </p:spPr>
        <p:txBody>
          <a:bodyPr lIns="36000" tIns="36000" rIns="36000" bIns="36000" anchor="ctr"/>
          <a:lstStyle>
            <a:lvl1pPr algn="ctr">
              <a:defRPr>
                <a:solidFill>
                  <a:schemeClr val="bg1"/>
                </a:solidFill>
              </a:defRPr>
            </a:lvl1pPr>
          </a:lstStyle>
          <a:p>
            <a:endParaRPr lang="en-GB" dirty="0"/>
          </a:p>
        </p:txBody>
      </p:sp>
      <p:sp>
        <p:nvSpPr>
          <p:cNvPr id="20" name="Text Placeholder 17">
            <a:extLst>
              <a:ext uri="{FF2B5EF4-FFF2-40B4-BE49-F238E27FC236}">
                <a16:creationId xmlns:a16="http://schemas.microsoft.com/office/drawing/2014/main" id="{A9C2E229-FA50-438E-B2F5-A7A997246552}"/>
              </a:ext>
            </a:extLst>
          </p:cNvPr>
          <p:cNvSpPr>
            <a:spLocks noGrp="1"/>
          </p:cNvSpPr>
          <p:nvPr>
            <p:ph type="body" sz="quarter" idx="13" hasCustomPrompt="1"/>
          </p:nvPr>
        </p:nvSpPr>
        <p:spPr>
          <a:xfrm>
            <a:off x="0" y="2973600"/>
            <a:ext cx="2988000" cy="2170800"/>
          </a:xfrm>
          <a:solidFill>
            <a:schemeClr val="bg2"/>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21" name="Group 20">
            <a:extLst>
              <a:ext uri="{FF2B5EF4-FFF2-40B4-BE49-F238E27FC236}">
                <a16:creationId xmlns:a16="http://schemas.microsoft.com/office/drawing/2014/main" id="{3C443A62-A80B-4DC2-A428-1F8B1CF198E3}"/>
              </a:ext>
            </a:extLst>
          </p:cNvPr>
          <p:cNvGrpSpPr/>
          <p:nvPr userDrawn="1"/>
        </p:nvGrpSpPr>
        <p:grpSpPr>
          <a:xfrm>
            <a:off x="323850" y="233362"/>
            <a:ext cx="321261" cy="522316"/>
            <a:chOff x="-3513606" y="270529"/>
            <a:chExt cx="1671638" cy="2717801"/>
          </a:xfrm>
        </p:grpSpPr>
        <p:sp>
          <p:nvSpPr>
            <p:cNvPr id="22" name="Freeform 5">
              <a:extLst>
                <a:ext uri="{FF2B5EF4-FFF2-40B4-BE49-F238E27FC236}">
                  <a16:creationId xmlns:a16="http://schemas.microsoft.com/office/drawing/2014/main" id="{DB745861-705F-4BBF-B587-A06A5F48B3C4}"/>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23" name="Freeform 6">
              <a:extLst>
                <a:ext uri="{FF2B5EF4-FFF2-40B4-BE49-F238E27FC236}">
                  <a16:creationId xmlns:a16="http://schemas.microsoft.com/office/drawing/2014/main" id="{5F24C312-0A63-4796-B6D3-52B546257815}"/>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24" name="Freeform 7">
              <a:extLst>
                <a:ext uri="{FF2B5EF4-FFF2-40B4-BE49-F238E27FC236}">
                  <a16:creationId xmlns:a16="http://schemas.microsoft.com/office/drawing/2014/main" id="{BB6AFBD5-8657-45C8-A1BC-591D5F76F23B}"/>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grpSp>
      <p:sp>
        <p:nvSpPr>
          <p:cNvPr id="25" name="Text Placeholder 17">
            <a:extLst>
              <a:ext uri="{FF2B5EF4-FFF2-40B4-BE49-F238E27FC236}">
                <a16:creationId xmlns:a16="http://schemas.microsoft.com/office/drawing/2014/main" id="{5C7ABC47-FFD6-4F04-B695-DEA9CD83F8F1}"/>
              </a:ext>
            </a:extLst>
          </p:cNvPr>
          <p:cNvSpPr>
            <a:spLocks noGrp="1"/>
          </p:cNvSpPr>
          <p:nvPr>
            <p:ph type="body" sz="quarter" idx="53" hasCustomPrompt="1"/>
          </p:nvPr>
        </p:nvSpPr>
        <p:spPr>
          <a:xfrm>
            <a:off x="3078000" y="0"/>
            <a:ext cx="2988000" cy="2170800"/>
          </a:xfrm>
          <a:solidFill>
            <a:schemeClr val="tx2"/>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
        <p:nvSpPr>
          <p:cNvPr id="26" name="Text Placeholder 17">
            <a:extLst>
              <a:ext uri="{FF2B5EF4-FFF2-40B4-BE49-F238E27FC236}">
                <a16:creationId xmlns:a16="http://schemas.microsoft.com/office/drawing/2014/main" id="{23744238-95E8-480A-9810-91798B1E441F}"/>
              </a:ext>
            </a:extLst>
          </p:cNvPr>
          <p:cNvSpPr>
            <a:spLocks noGrp="1"/>
          </p:cNvSpPr>
          <p:nvPr>
            <p:ph type="body" sz="quarter" idx="54" hasCustomPrompt="1"/>
          </p:nvPr>
        </p:nvSpPr>
        <p:spPr>
          <a:xfrm>
            <a:off x="6156000" y="2972700"/>
            <a:ext cx="2988000" cy="2170800"/>
          </a:xfrm>
          <a:solidFill>
            <a:srgbClr val="666666"/>
          </a:solidFill>
        </p:spPr>
        <p:txBody>
          <a:bodyPr lIns="324000" tIns="288000">
            <a:normAutofit/>
          </a:bodyPr>
          <a:lstStyle>
            <a:lvl1pPr>
              <a:spcBef>
                <a:spcPts val="0"/>
              </a:spcBef>
              <a:spcAft>
                <a:spcPts val="1200"/>
              </a:spcAft>
              <a:defRPr sz="1800">
                <a:solidFill>
                  <a:schemeClr val="bg1"/>
                </a:solidFill>
                <a:latin typeface="+mj-lt"/>
              </a:defRPr>
            </a:lvl1pPr>
            <a:lvl2pPr marL="0" indent="0">
              <a:spcBef>
                <a:spcPts val="0"/>
              </a:spcBef>
              <a:buNone/>
              <a:defRPr sz="12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
        <p:nvSpPr>
          <p:cNvPr id="4" name="Footer Placeholder 3">
            <a:extLst>
              <a:ext uri="{FF2B5EF4-FFF2-40B4-BE49-F238E27FC236}">
                <a16:creationId xmlns:a16="http://schemas.microsoft.com/office/drawing/2014/main" id="{8F3115BA-E869-42EF-9DC3-1C66FF357801}"/>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1AEC8DD1-4AAC-49E2-A373-1C03C439C838}"/>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Tree>
    <p:custDataLst>
      <p:tags r:id="rId1"/>
    </p:custDataLst>
    <p:extLst>
      <p:ext uri="{BB962C8B-B14F-4D97-AF65-F5344CB8AC3E}">
        <p14:creationId xmlns:p14="http://schemas.microsoft.com/office/powerpoint/2010/main" val="13711807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umn - Text &amp;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D01F258-8AC1-40B4-ABA2-E3E43CF4F1DF}"/>
              </a:ext>
            </a:extLst>
          </p:cNvPr>
          <p:cNvSpPr>
            <a:spLocks noGrp="1"/>
          </p:cNvSpPr>
          <p:nvPr>
            <p:ph type="dt" sz="half" idx="10"/>
          </p:nvPr>
        </p:nvSpPr>
        <p:spPr/>
        <p:txBody>
          <a:bodyPr/>
          <a:lstStyle>
            <a:lvl1pPr>
              <a:defRPr>
                <a:solidFill>
                  <a:schemeClr val="bg1"/>
                </a:solidFill>
              </a:defRPr>
            </a:lvl1pPr>
          </a:lstStyle>
          <a:p>
            <a:fld id="{1A6CDABF-7A91-47B2-8EED-92F6824850FC}" type="datetime1">
              <a:rPr lang="en-US" smtClean="0">
                <a:solidFill>
                  <a:srgbClr val="FFFFFF"/>
                </a:solidFill>
              </a:rPr>
              <a:pPr/>
              <a:t>5/25/2023</a:t>
            </a:fld>
            <a:endParaRPr dirty="0">
              <a:solidFill>
                <a:srgbClr val="FFFFFF"/>
              </a:solidFill>
            </a:endParaRPr>
          </a:p>
        </p:txBody>
      </p:sp>
      <p:sp>
        <p:nvSpPr>
          <p:cNvPr id="7" name="Picture Placeholder 6">
            <a:extLst>
              <a:ext uri="{FF2B5EF4-FFF2-40B4-BE49-F238E27FC236}">
                <a16:creationId xmlns:a16="http://schemas.microsoft.com/office/drawing/2014/main" id="{F240D156-4E45-42D5-8918-97D1C377F84C}"/>
              </a:ext>
            </a:extLst>
          </p:cNvPr>
          <p:cNvSpPr>
            <a:spLocks noGrp="1"/>
          </p:cNvSpPr>
          <p:nvPr>
            <p:ph type="pic" sz="quarter" idx="13"/>
          </p:nvPr>
        </p:nvSpPr>
        <p:spPr>
          <a:xfrm>
            <a:off x="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9" name="Picture Placeholder 6">
            <a:extLst>
              <a:ext uri="{FF2B5EF4-FFF2-40B4-BE49-F238E27FC236}">
                <a16:creationId xmlns:a16="http://schemas.microsoft.com/office/drawing/2014/main" id="{1B0D80DB-D4B5-4889-B3E2-A8FC04B67268}"/>
              </a:ext>
            </a:extLst>
          </p:cNvPr>
          <p:cNvSpPr>
            <a:spLocks noGrp="1"/>
          </p:cNvSpPr>
          <p:nvPr>
            <p:ph type="pic" sz="quarter" idx="14"/>
          </p:nvPr>
        </p:nvSpPr>
        <p:spPr>
          <a:xfrm>
            <a:off x="307800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10" name="Picture Placeholder 6">
            <a:extLst>
              <a:ext uri="{FF2B5EF4-FFF2-40B4-BE49-F238E27FC236}">
                <a16:creationId xmlns:a16="http://schemas.microsoft.com/office/drawing/2014/main" id="{5A59C1C8-9ADA-433D-B71B-DA91960FEAF9}"/>
              </a:ext>
            </a:extLst>
          </p:cNvPr>
          <p:cNvSpPr>
            <a:spLocks noGrp="1"/>
          </p:cNvSpPr>
          <p:nvPr>
            <p:ph type="pic" sz="quarter" idx="15"/>
          </p:nvPr>
        </p:nvSpPr>
        <p:spPr>
          <a:xfrm>
            <a:off x="6156000" y="2720700"/>
            <a:ext cx="2988000" cy="2422800"/>
          </a:xfrm>
          <a:solidFill>
            <a:srgbClr val="8A8A8F"/>
          </a:solidFill>
        </p:spPr>
        <p:txBody>
          <a:bodyPr bIns="504000" anchor="ctr"/>
          <a:lstStyle>
            <a:lvl1pPr algn="ctr">
              <a:defRPr>
                <a:solidFill>
                  <a:schemeClr val="bg1"/>
                </a:solidFill>
              </a:defRPr>
            </a:lvl1pPr>
          </a:lstStyle>
          <a:p>
            <a:endParaRPr lang="en-GB" dirty="0"/>
          </a:p>
        </p:txBody>
      </p:sp>
      <p:sp>
        <p:nvSpPr>
          <p:cNvPr id="4" name="Footer Placeholder 3">
            <a:extLst>
              <a:ext uri="{FF2B5EF4-FFF2-40B4-BE49-F238E27FC236}">
                <a16:creationId xmlns:a16="http://schemas.microsoft.com/office/drawing/2014/main" id="{85BF561B-367C-4ADE-AC3E-03D2FE373680}"/>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79465E8E-8CA3-4002-911A-9BD3ED788EB5}"/>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12" name="Text Placeholder 11">
            <a:extLst>
              <a:ext uri="{FF2B5EF4-FFF2-40B4-BE49-F238E27FC236}">
                <a16:creationId xmlns:a16="http://schemas.microsoft.com/office/drawing/2014/main" id="{EA7606F6-7610-41AE-8DA9-3AE9A3B4D2E3}"/>
              </a:ext>
            </a:extLst>
          </p:cNvPr>
          <p:cNvSpPr>
            <a:spLocks noGrp="1"/>
          </p:cNvSpPr>
          <p:nvPr>
            <p:ph type="body" sz="quarter" idx="16" hasCustomPrompt="1"/>
          </p:nvPr>
        </p:nvSpPr>
        <p:spPr>
          <a:xfrm>
            <a:off x="6156000" y="0"/>
            <a:ext cx="2988000" cy="2628000"/>
          </a:xfrm>
          <a:solidFill>
            <a:schemeClr val="tx2"/>
          </a:solidFill>
        </p:spPr>
        <p:txBody>
          <a:bodyPr lIns="324000"/>
          <a:lstStyle>
            <a:lvl1pPr>
              <a:defRPr sz="8000">
                <a:solidFill>
                  <a:schemeClr val="bg1"/>
                </a:solidFill>
                <a:latin typeface="RR Pioneer UltraLight Condensed" panose="020B0206030201060103" pitchFamily="34" charset="0"/>
              </a:defRPr>
            </a:lvl1pPr>
            <a:lvl2pPr marL="0" indent="0">
              <a:buNone/>
              <a:defRPr>
                <a:solidFill>
                  <a:schemeClr val="bg1"/>
                </a:solidFill>
                <a:latin typeface="+mn-lt"/>
              </a:defRPr>
            </a:lvl2pPr>
          </a:lstStyle>
          <a:p>
            <a:pPr lvl="0"/>
            <a:r>
              <a:rPr lang="en-US" dirty="0"/>
              <a:t>xxx</a:t>
            </a:r>
          </a:p>
          <a:p>
            <a:pPr lvl="1"/>
            <a:r>
              <a:rPr lang="en-US" dirty="0"/>
              <a:t>Short copy</a:t>
            </a:r>
          </a:p>
        </p:txBody>
      </p:sp>
      <p:sp>
        <p:nvSpPr>
          <p:cNvPr id="15" name="Text Placeholder 11">
            <a:extLst>
              <a:ext uri="{FF2B5EF4-FFF2-40B4-BE49-F238E27FC236}">
                <a16:creationId xmlns:a16="http://schemas.microsoft.com/office/drawing/2014/main" id="{473FE0F1-574D-4724-AF1B-9BCB79C24554}"/>
              </a:ext>
            </a:extLst>
          </p:cNvPr>
          <p:cNvSpPr>
            <a:spLocks noGrp="1"/>
          </p:cNvSpPr>
          <p:nvPr>
            <p:ph type="body" sz="quarter" idx="17" hasCustomPrompt="1"/>
          </p:nvPr>
        </p:nvSpPr>
        <p:spPr>
          <a:xfrm>
            <a:off x="3078000" y="0"/>
            <a:ext cx="2988000" cy="2628000"/>
          </a:xfrm>
          <a:solidFill>
            <a:schemeClr val="bg2"/>
          </a:solidFill>
        </p:spPr>
        <p:txBody>
          <a:bodyPr lIns="324000"/>
          <a:lstStyle>
            <a:lvl1pPr>
              <a:defRPr sz="8000">
                <a:solidFill>
                  <a:schemeClr val="bg1"/>
                </a:solidFill>
                <a:latin typeface="RR Pioneer UltraLight Condensed" panose="020B0206030201060103" pitchFamily="34" charset="0"/>
              </a:defRPr>
            </a:lvl1pPr>
            <a:lvl2pPr marL="0" indent="0">
              <a:buNone/>
              <a:defRPr>
                <a:solidFill>
                  <a:schemeClr val="bg1"/>
                </a:solidFill>
                <a:latin typeface="+mn-lt"/>
              </a:defRPr>
            </a:lvl2pPr>
          </a:lstStyle>
          <a:p>
            <a:pPr lvl="0"/>
            <a:r>
              <a:rPr lang="en-US" dirty="0"/>
              <a:t>xxx</a:t>
            </a:r>
          </a:p>
          <a:p>
            <a:pPr lvl="1"/>
            <a:r>
              <a:rPr lang="en-US" dirty="0"/>
              <a:t>Short copy</a:t>
            </a:r>
          </a:p>
        </p:txBody>
      </p:sp>
      <p:sp>
        <p:nvSpPr>
          <p:cNvPr id="16" name="Text Placeholder 11">
            <a:extLst>
              <a:ext uri="{FF2B5EF4-FFF2-40B4-BE49-F238E27FC236}">
                <a16:creationId xmlns:a16="http://schemas.microsoft.com/office/drawing/2014/main" id="{943953AA-4694-4F86-AE35-6EDC29F01B7B}"/>
              </a:ext>
            </a:extLst>
          </p:cNvPr>
          <p:cNvSpPr>
            <a:spLocks noGrp="1"/>
          </p:cNvSpPr>
          <p:nvPr>
            <p:ph type="body" sz="quarter" idx="18" hasCustomPrompt="1"/>
          </p:nvPr>
        </p:nvSpPr>
        <p:spPr>
          <a:xfrm>
            <a:off x="0" y="0"/>
            <a:ext cx="2988000" cy="2628000"/>
          </a:xfrm>
          <a:solidFill>
            <a:srgbClr val="666666"/>
          </a:solidFill>
        </p:spPr>
        <p:txBody>
          <a:bodyPr lIns="324000" tIns="360000"/>
          <a:lstStyle>
            <a:lvl1pPr>
              <a:spcAft>
                <a:spcPts val="700"/>
              </a:spcAft>
              <a:defRPr sz="1800">
                <a:solidFill>
                  <a:schemeClr val="bg1"/>
                </a:solidFill>
                <a:latin typeface="+mj-lt"/>
              </a:defRPr>
            </a:lvl1pPr>
            <a:lvl2pPr marL="0" indent="0">
              <a:buNone/>
              <a:defRPr>
                <a:solidFill>
                  <a:schemeClr val="bg1"/>
                </a:solidFill>
                <a:latin typeface="+mn-lt"/>
              </a:defRPr>
            </a:lvl2pPr>
          </a:lstStyle>
          <a:p>
            <a:pPr lvl="0"/>
            <a:r>
              <a:rPr lang="en-US" dirty="0"/>
              <a:t>Title of box </a:t>
            </a:r>
          </a:p>
          <a:p>
            <a:pPr lvl="1"/>
            <a:r>
              <a:rPr lang="en-US" dirty="0"/>
              <a:t>Short copy</a:t>
            </a:r>
          </a:p>
        </p:txBody>
      </p:sp>
    </p:spTree>
    <p:extLst>
      <p:ext uri="{BB962C8B-B14F-4D97-AF65-F5344CB8AC3E}">
        <p14:creationId xmlns:p14="http://schemas.microsoft.com/office/powerpoint/2010/main" val="14534710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and Text Grid - Colb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27B6D34C-C448-424C-BDB4-6418364748F8}"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bg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3865671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and Text Grid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9B0E38EC-2CE7-4F38-9F02-03ADBD117DAD}"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accent3"/>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Second level</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36923352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and Text Grid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40CE8-CAF2-422F-ABA8-294C14661C3F}"/>
              </a:ext>
            </a:extLst>
          </p:cNvPr>
          <p:cNvSpPr/>
          <p:nvPr userDrawn="1"/>
        </p:nvSpPr>
        <p:spPr>
          <a:xfrm>
            <a:off x="2268538" y="0"/>
            <a:ext cx="687546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9F60D508-9495-43E2-840E-FAF0FF206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7C4CA-04FD-45B7-9A62-2D9B31299F51}"/>
              </a:ext>
            </a:extLst>
          </p:cNvPr>
          <p:cNvSpPr>
            <a:spLocks noGrp="1"/>
          </p:cNvSpPr>
          <p:nvPr>
            <p:ph type="dt" sz="half" idx="10"/>
          </p:nvPr>
        </p:nvSpPr>
        <p:spPr/>
        <p:txBody>
          <a:bodyPr/>
          <a:lstStyle>
            <a:lvl1pPr>
              <a:defRPr>
                <a:solidFill>
                  <a:schemeClr val="bg1"/>
                </a:solidFill>
              </a:defRPr>
            </a:lvl1pPr>
          </a:lstStyle>
          <a:p>
            <a:fld id="{75373887-F961-41AF-A4CF-E3FD15C14527}"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B22F5604-072F-40EC-8AF4-6D3FCB96B960}"/>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E757B773-E4FE-4B72-B09A-CD4FE4C2B617}"/>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1DF8A76D-AFC8-41D5-9F98-1AE570252724}"/>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1E83E536-B2B6-4AB3-BE81-CD9C4DFB76EA}"/>
              </a:ext>
            </a:extLst>
          </p:cNvPr>
          <p:cNvSpPr>
            <a:spLocks noGrp="1"/>
          </p:cNvSpPr>
          <p:nvPr>
            <p:ph type="body" sz="quarter" idx="43" hasCustomPrompt="1"/>
          </p:nvPr>
        </p:nvSpPr>
        <p:spPr>
          <a:xfrm>
            <a:off x="4014359" y="39339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1" name="Picture Placeholder 10">
            <a:extLst>
              <a:ext uri="{FF2B5EF4-FFF2-40B4-BE49-F238E27FC236}">
                <a16:creationId xmlns:a16="http://schemas.microsoft.com/office/drawing/2014/main" id="{AADF8213-F38F-4375-9761-8E9C55E197D6}"/>
              </a:ext>
            </a:extLst>
          </p:cNvPr>
          <p:cNvSpPr>
            <a:spLocks noGrp="1"/>
          </p:cNvSpPr>
          <p:nvPr>
            <p:ph type="pic" sz="quarter" idx="44"/>
          </p:nvPr>
        </p:nvSpPr>
        <p:spPr>
          <a:xfrm>
            <a:off x="2268538"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2" name="Text Placeholder 8">
            <a:extLst>
              <a:ext uri="{FF2B5EF4-FFF2-40B4-BE49-F238E27FC236}">
                <a16:creationId xmlns:a16="http://schemas.microsoft.com/office/drawing/2014/main" id="{C82CD08F-5B02-418C-8C46-EE4367FA9D72}"/>
              </a:ext>
            </a:extLst>
          </p:cNvPr>
          <p:cNvSpPr>
            <a:spLocks noGrp="1"/>
          </p:cNvSpPr>
          <p:nvPr>
            <p:ph type="body" sz="quarter" idx="45" hasCustomPrompt="1"/>
          </p:nvPr>
        </p:nvSpPr>
        <p:spPr>
          <a:xfrm>
            <a:off x="7506000" y="39339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3" name="Picture Placeholder 10">
            <a:extLst>
              <a:ext uri="{FF2B5EF4-FFF2-40B4-BE49-F238E27FC236}">
                <a16:creationId xmlns:a16="http://schemas.microsoft.com/office/drawing/2014/main" id="{77477AAC-B2A4-49D1-891A-755A2F87CF7A}"/>
              </a:ext>
            </a:extLst>
          </p:cNvPr>
          <p:cNvSpPr>
            <a:spLocks noGrp="1"/>
          </p:cNvSpPr>
          <p:nvPr>
            <p:ph type="pic" sz="quarter" idx="46"/>
          </p:nvPr>
        </p:nvSpPr>
        <p:spPr>
          <a:xfrm>
            <a:off x="5760180" y="39339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4" name="Text Placeholder 8">
            <a:extLst>
              <a:ext uri="{FF2B5EF4-FFF2-40B4-BE49-F238E27FC236}">
                <a16:creationId xmlns:a16="http://schemas.microsoft.com/office/drawing/2014/main" id="{2A3239B9-8F4F-4277-8FF7-1C823513C148}"/>
              </a:ext>
            </a:extLst>
          </p:cNvPr>
          <p:cNvSpPr>
            <a:spLocks noGrp="1"/>
          </p:cNvSpPr>
          <p:nvPr>
            <p:ph type="body" sz="quarter" idx="47" hasCustomPrompt="1"/>
          </p:nvPr>
        </p:nvSpPr>
        <p:spPr>
          <a:xfrm>
            <a:off x="2268538" y="26226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5" name="Picture Placeholder 10">
            <a:extLst>
              <a:ext uri="{FF2B5EF4-FFF2-40B4-BE49-F238E27FC236}">
                <a16:creationId xmlns:a16="http://schemas.microsoft.com/office/drawing/2014/main" id="{98DE704E-239C-40A8-8462-23717F73A3F1}"/>
              </a:ext>
            </a:extLst>
          </p:cNvPr>
          <p:cNvSpPr>
            <a:spLocks noGrp="1"/>
          </p:cNvSpPr>
          <p:nvPr>
            <p:ph type="pic" sz="quarter" idx="48"/>
          </p:nvPr>
        </p:nvSpPr>
        <p:spPr>
          <a:xfrm>
            <a:off x="4014359" y="26226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16" name="Text Placeholder 8">
            <a:extLst>
              <a:ext uri="{FF2B5EF4-FFF2-40B4-BE49-F238E27FC236}">
                <a16:creationId xmlns:a16="http://schemas.microsoft.com/office/drawing/2014/main" id="{7BBB5FF2-7702-41E8-881B-235D2FA8DE2A}"/>
              </a:ext>
            </a:extLst>
          </p:cNvPr>
          <p:cNvSpPr>
            <a:spLocks noGrp="1"/>
          </p:cNvSpPr>
          <p:nvPr>
            <p:ph type="body" sz="quarter" idx="49" hasCustomPrompt="1"/>
          </p:nvPr>
        </p:nvSpPr>
        <p:spPr>
          <a:xfrm>
            <a:off x="5760180" y="26226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7" name="Picture Placeholder 10">
            <a:extLst>
              <a:ext uri="{FF2B5EF4-FFF2-40B4-BE49-F238E27FC236}">
                <a16:creationId xmlns:a16="http://schemas.microsoft.com/office/drawing/2014/main" id="{0DB92E4B-5085-4AB3-A2A5-F765BFF1BFED}"/>
              </a:ext>
            </a:extLst>
          </p:cNvPr>
          <p:cNvSpPr>
            <a:spLocks noGrp="1"/>
          </p:cNvSpPr>
          <p:nvPr>
            <p:ph type="pic" sz="quarter" idx="50"/>
          </p:nvPr>
        </p:nvSpPr>
        <p:spPr>
          <a:xfrm>
            <a:off x="7506000" y="262260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
        <p:nvSpPr>
          <p:cNvPr id="18" name="Text Placeholder 8">
            <a:extLst>
              <a:ext uri="{FF2B5EF4-FFF2-40B4-BE49-F238E27FC236}">
                <a16:creationId xmlns:a16="http://schemas.microsoft.com/office/drawing/2014/main" id="{028DC79D-74EE-4881-9271-CF7A5BD8E7CC}"/>
              </a:ext>
            </a:extLst>
          </p:cNvPr>
          <p:cNvSpPr>
            <a:spLocks noGrp="1"/>
          </p:cNvSpPr>
          <p:nvPr>
            <p:ph type="body" sz="quarter" idx="51" hasCustomPrompt="1"/>
          </p:nvPr>
        </p:nvSpPr>
        <p:spPr>
          <a:xfrm>
            <a:off x="4014359" y="13113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19" name="Picture Placeholder 10">
            <a:extLst>
              <a:ext uri="{FF2B5EF4-FFF2-40B4-BE49-F238E27FC236}">
                <a16:creationId xmlns:a16="http://schemas.microsoft.com/office/drawing/2014/main" id="{65A75B1C-397A-49AF-AF96-317368B258A7}"/>
              </a:ext>
            </a:extLst>
          </p:cNvPr>
          <p:cNvSpPr>
            <a:spLocks noGrp="1"/>
          </p:cNvSpPr>
          <p:nvPr>
            <p:ph type="pic" sz="quarter" idx="52"/>
          </p:nvPr>
        </p:nvSpPr>
        <p:spPr>
          <a:xfrm>
            <a:off x="2268538"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0" name="Text Placeholder 8">
            <a:extLst>
              <a:ext uri="{FF2B5EF4-FFF2-40B4-BE49-F238E27FC236}">
                <a16:creationId xmlns:a16="http://schemas.microsoft.com/office/drawing/2014/main" id="{8E2D7BD9-A127-45E8-80A7-532666BE5E3D}"/>
              </a:ext>
            </a:extLst>
          </p:cNvPr>
          <p:cNvSpPr>
            <a:spLocks noGrp="1"/>
          </p:cNvSpPr>
          <p:nvPr>
            <p:ph type="body" sz="quarter" idx="53" hasCustomPrompt="1"/>
          </p:nvPr>
        </p:nvSpPr>
        <p:spPr>
          <a:xfrm>
            <a:off x="7506000" y="131130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1" name="Picture Placeholder 10">
            <a:extLst>
              <a:ext uri="{FF2B5EF4-FFF2-40B4-BE49-F238E27FC236}">
                <a16:creationId xmlns:a16="http://schemas.microsoft.com/office/drawing/2014/main" id="{52B73AE7-9807-4BCF-8A76-9D3A02260105}"/>
              </a:ext>
            </a:extLst>
          </p:cNvPr>
          <p:cNvSpPr>
            <a:spLocks noGrp="1"/>
          </p:cNvSpPr>
          <p:nvPr>
            <p:ph type="pic" sz="quarter" idx="54"/>
          </p:nvPr>
        </p:nvSpPr>
        <p:spPr>
          <a:xfrm>
            <a:off x="5760180" y="131130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2" name="Text Placeholder 8">
            <a:extLst>
              <a:ext uri="{FF2B5EF4-FFF2-40B4-BE49-F238E27FC236}">
                <a16:creationId xmlns:a16="http://schemas.microsoft.com/office/drawing/2014/main" id="{F7480620-A5F6-4BA4-A388-6F24F3ADCFA8}"/>
              </a:ext>
            </a:extLst>
          </p:cNvPr>
          <p:cNvSpPr>
            <a:spLocks noGrp="1"/>
          </p:cNvSpPr>
          <p:nvPr>
            <p:ph type="body" sz="quarter" idx="55" hasCustomPrompt="1"/>
          </p:nvPr>
        </p:nvSpPr>
        <p:spPr>
          <a:xfrm>
            <a:off x="2268538" y="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3" name="Picture Placeholder 10">
            <a:extLst>
              <a:ext uri="{FF2B5EF4-FFF2-40B4-BE49-F238E27FC236}">
                <a16:creationId xmlns:a16="http://schemas.microsoft.com/office/drawing/2014/main" id="{9AE7B1C6-DC0C-4879-98F2-878553271E3D}"/>
              </a:ext>
            </a:extLst>
          </p:cNvPr>
          <p:cNvSpPr>
            <a:spLocks noGrp="1"/>
          </p:cNvSpPr>
          <p:nvPr>
            <p:ph type="pic" sz="quarter" idx="56"/>
          </p:nvPr>
        </p:nvSpPr>
        <p:spPr>
          <a:xfrm>
            <a:off x="4014359" y="0"/>
            <a:ext cx="1638000" cy="1209600"/>
          </a:xfrm>
          <a:solidFill>
            <a:srgbClr val="8A8A8F"/>
          </a:solidFill>
        </p:spPr>
        <p:txBody>
          <a:bodyPr bIns="540000" anchor="ctr">
            <a:normAutofit/>
          </a:bodyPr>
          <a:lstStyle>
            <a:lvl1pPr algn="ctr">
              <a:defRPr sz="1200">
                <a:solidFill>
                  <a:schemeClr val="bg1"/>
                </a:solidFill>
              </a:defRPr>
            </a:lvl1pPr>
          </a:lstStyle>
          <a:p>
            <a:endParaRPr lang="en-GB"/>
          </a:p>
        </p:txBody>
      </p:sp>
      <p:sp>
        <p:nvSpPr>
          <p:cNvPr id="24" name="Text Placeholder 8">
            <a:extLst>
              <a:ext uri="{FF2B5EF4-FFF2-40B4-BE49-F238E27FC236}">
                <a16:creationId xmlns:a16="http://schemas.microsoft.com/office/drawing/2014/main" id="{279A2CB4-4269-45ED-8E69-D96F9EBC329D}"/>
              </a:ext>
            </a:extLst>
          </p:cNvPr>
          <p:cNvSpPr>
            <a:spLocks noGrp="1"/>
          </p:cNvSpPr>
          <p:nvPr>
            <p:ph type="body" sz="quarter" idx="57" hasCustomPrompt="1"/>
          </p:nvPr>
        </p:nvSpPr>
        <p:spPr>
          <a:xfrm>
            <a:off x="5760180" y="0"/>
            <a:ext cx="1638000" cy="1209600"/>
          </a:xfrm>
          <a:solidFill>
            <a:schemeClr val="tx2"/>
          </a:solidFill>
        </p:spPr>
        <p:txBody>
          <a:bodyPr lIns="180000" tIns="108000" rIns="180000" bIns="108000"/>
          <a:lstStyle>
            <a:lvl1pPr>
              <a:defRPr sz="1200">
                <a:solidFill>
                  <a:schemeClr val="bg1"/>
                </a:solidFill>
                <a:latin typeface="+mj-lt"/>
              </a:defRPr>
            </a:lvl1pPr>
            <a:lvl2pPr marL="0" indent="0">
              <a:buNone/>
              <a:defRPr sz="900">
                <a:solidFill>
                  <a:schemeClr val="bg1"/>
                </a:solidFill>
                <a:latin typeface="RR Pioneer Medium" panose="020B0603050201040103" pitchFamily="34" charset="0"/>
              </a:defRPr>
            </a:lvl2pPr>
          </a:lstStyle>
          <a:p>
            <a:pPr lvl="0"/>
            <a:r>
              <a:rPr lang="en-US" dirty="0"/>
              <a:t>Title of box</a:t>
            </a:r>
          </a:p>
          <a:p>
            <a:pPr lvl="1"/>
            <a:r>
              <a:rPr lang="en-US" dirty="0"/>
              <a:t>Body text</a:t>
            </a:r>
          </a:p>
        </p:txBody>
      </p:sp>
      <p:sp>
        <p:nvSpPr>
          <p:cNvPr id="25" name="Picture Placeholder 10">
            <a:extLst>
              <a:ext uri="{FF2B5EF4-FFF2-40B4-BE49-F238E27FC236}">
                <a16:creationId xmlns:a16="http://schemas.microsoft.com/office/drawing/2014/main" id="{04651492-9A4F-4DE3-BF73-2D48A3C0D6DC}"/>
              </a:ext>
            </a:extLst>
          </p:cNvPr>
          <p:cNvSpPr>
            <a:spLocks noGrp="1"/>
          </p:cNvSpPr>
          <p:nvPr>
            <p:ph type="pic" sz="quarter" idx="58"/>
          </p:nvPr>
        </p:nvSpPr>
        <p:spPr>
          <a:xfrm>
            <a:off x="7506000" y="0"/>
            <a:ext cx="1638000" cy="1209600"/>
          </a:xfrm>
          <a:solidFill>
            <a:srgbClr val="8A8A8F"/>
          </a:solidFill>
        </p:spPr>
        <p:txBody>
          <a:bodyPr bIns="540000" anchor="ctr">
            <a:normAutofit/>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1268529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B56A04C-E4A5-40F3-9668-78022E96CBAE}"/>
              </a:ext>
            </a:extLst>
          </p:cNvPr>
          <p:cNvSpPr>
            <a:spLocks noGrp="1"/>
          </p:cNvSpPr>
          <p:nvPr>
            <p:ph type="media" sz="quarter" idx="13" hasCustomPrompt="1"/>
          </p:nvPr>
        </p:nvSpPr>
        <p:spPr>
          <a:xfrm>
            <a:off x="0" y="0"/>
            <a:ext cx="9144000" cy="5143500"/>
          </a:xfrm>
          <a:solidFill>
            <a:srgbClr val="8A8A8F"/>
          </a:solidFill>
        </p:spPr>
        <p:txBody>
          <a:bodyPr bIns="648000" anchor="ctr"/>
          <a:lstStyle>
            <a:lvl1pPr algn="ctr">
              <a:defRPr>
                <a:solidFill>
                  <a:schemeClr val="bg1"/>
                </a:solidFill>
              </a:defRPr>
            </a:lvl1pPr>
          </a:lstStyle>
          <a:p>
            <a:r>
              <a:rPr lang="en-GB" dirty="0"/>
              <a:t>Insert video by clicking the icon</a:t>
            </a:r>
          </a:p>
        </p:txBody>
      </p:sp>
      <p:sp>
        <p:nvSpPr>
          <p:cNvPr id="3" name="Date Placeholder 2">
            <a:extLst>
              <a:ext uri="{FF2B5EF4-FFF2-40B4-BE49-F238E27FC236}">
                <a16:creationId xmlns:a16="http://schemas.microsoft.com/office/drawing/2014/main" id="{E93B564F-1708-4BB9-BF64-438486BE9ACE}"/>
              </a:ext>
            </a:extLst>
          </p:cNvPr>
          <p:cNvSpPr>
            <a:spLocks noGrp="1"/>
          </p:cNvSpPr>
          <p:nvPr>
            <p:ph type="dt" sz="half" idx="10"/>
          </p:nvPr>
        </p:nvSpPr>
        <p:spPr/>
        <p:txBody>
          <a:bodyPr/>
          <a:lstStyle>
            <a:lvl1pPr>
              <a:defRPr>
                <a:solidFill>
                  <a:schemeClr val="bg1"/>
                </a:solidFill>
              </a:defRPr>
            </a:lvl1pPr>
          </a:lstStyle>
          <a:p>
            <a:fld id="{C1E1909F-C778-4FEF-94E1-7C8F675D93FA}"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A95DCC5B-4086-4ACA-91D6-0287B376A576}"/>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9E7C3A86-C141-4976-908C-C4C78B7C47FA}"/>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66595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age - Turquoise">
    <p:bg>
      <p:bgPr>
        <a:solidFill>
          <a:srgbClr val="00BFB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53B532D2-1069-4392-9A67-1773A670F1C3}"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13" name="Group 12">
            <a:extLst>
              <a:ext uri="{FF2B5EF4-FFF2-40B4-BE49-F238E27FC236}">
                <a16:creationId xmlns:a16="http://schemas.microsoft.com/office/drawing/2014/main" id="{02FE9341-C9B7-4A46-AC95-92BEC6BD5368}"/>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77F5ECE0-F41A-43E1-852D-AE08E0AC789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7" name="Freeform 6">
              <a:extLst>
                <a:ext uri="{FF2B5EF4-FFF2-40B4-BE49-F238E27FC236}">
                  <a16:creationId xmlns:a16="http://schemas.microsoft.com/office/drawing/2014/main" id="{4DF97AB9-B7D8-433E-918E-AFDE0B9831CB}"/>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169D693B-70A2-4471-994A-6857EF5B2167}"/>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4237605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lte, Subtitle &amp;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7BD6F0-E65B-40FB-A6B0-99AADA93DD53}"/>
              </a:ext>
            </a:extLst>
          </p:cNvPr>
          <p:cNvSpPr/>
          <p:nvPr userDrawn="1"/>
        </p:nvSpPr>
        <p:spPr>
          <a:xfrm>
            <a:off x="2268538" y="0"/>
            <a:ext cx="687546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7E1E0BB1-14CD-4110-8446-A161FC1E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0F3C3D-8F9E-4BFB-8978-75648D7AA827}"/>
              </a:ext>
            </a:extLst>
          </p:cNvPr>
          <p:cNvSpPr>
            <a:spLocks noGrp="1"/>
          </p:cNvSpPr>
          <p:nvPr>
            <p:ph type="dt" sz="half" idx="10"/>
          </p:nvPr>
        </p:nvSpPr>
        <p:spPr/>
        <p:txBody>
          <a:bodyPr/>
          <a:lstStyle>
            <a:lvl1pPr>
              <a:defRPr>
                <a:solidFill>
                  <a:schemeClr val="bg1"/>
                </a:solidFill>
              </a:defRPr>
            </a:lvl1pPr>
          </a:lstStyle>
          <a:p>
            <a:fld id="{66534A35-60E8-46E7-A7D8-10D9D26A7EB1}"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D2B9991A-4B1A-43A7-8F6E-C0B41E40B296}"/>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DAB65A3A-2EF3-4EB5-8345-0CA07D459B1F}"/>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0A7910FC-12D1-4882-A085-8E9EEA95DCA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51947A44-802F-4BE4-AC21-8DC658773789}"/>
              </a:ext>
            </a:extLst>
          </p:cNvPr>
          <p:cNvSpPr>
            <a:spLocks noGrp="1"/>
          </p:cNvSpPr>
          <p:nvPr>
            <p:ph type="body" sz="quarter" idx="43" hasCustomPrompt="1"/>
          </p:nvPr>
        </p:nvSpPr>
        <p:spPr>
          <a:xfrm>
            <a:off x="2735263" y="987424"/>
            <a:ext cx="6084887" cy="3062575"/>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1" name="Text Placeholder 10">
            <a:extLst>
              <a:ext uri="{FF2B5EF4-FFF2-40B4-BE49-F238E27FC236}">
                <a16:creationId xmlns:a16="http://schemas.microsoft.com/office/drawing/2014/main" id="{6184FE39-5C2E-4DB0-9003-91E27BF84B6E}"/>
              </a:ext>
            </a:extLst>
          </p:cNvPr>
          <p:cNvSpPr>
            <a:spLocks noGrp="1"/>
          </p:cNvSpPr>
          <p:nvPr>
            <p:ph type="body" sz="quarter" idx="44" hasCustomPrompt="1"/>
          </p:nvPr>
        </p:nvSpPr>
        <p:spPr>
          <a:xfrm>
            <a:off x="2735263" y="4208463"/>
            <a:ext cx="6084887" cy="415925"/>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Tree>
    <p:extLst>
      <p:ext uri="{BB962C8B-B14F-4D97-AF65-F5344CB8AC3E}">
        <p14:creationId xmlns:p14="http://schemas.microsoft.com/office/powerpoint/2010/main" val="1091709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mp; quot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7BD6F0-E65B-40FB-A6B0-99AADA93DD53}"/>
              </a:ext>
            </a:extLst>
          </p:cNvPr>
          <p:cNvSpPr/>
          <p:nvPr userDrawn="1"/>
        </p:nvSpPr>
        <p:spPr>
          <a:xfrm>
            <a:off x="2268538" y="0"/>
            <a:ext cx="6875462" cy="303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a:extLst>
              <a:ext uri="{FF2B5EF4-FFF2-40B4-BE49-F238E27FC236}">
                <a16:creationId xmlns:a16="http://schemas.microsoft.com/office/drawing/2014/main" id="{7E1E0BB1-14CD-4110-8446-A161FC1E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0F3C3D-8F9E-4BFB-8978-75648D7AA827}"/>
              </a:ext>
            </a:extLst>
          </p:cNvPr>
          <p:cNvSpPr>
            <a:spLocks noGrp="1"/>
          </p:cNvSpPr>
          <p:nvPr>
            <p:ph type="dt" sz="half" idx="10"/>
          </p:nvPr>
        </p:nvSpPr>
        <p:spPr/>
        <p:txBody>
          <a:bodyPr/>
          <a:lstStyle>
            <a:lvl1pPr>
              <a:defRPr>
                <a:solidFill>
                  <a:srgbClr val="666666"/>
                </a:solidFill>
              </a:defRPr>
            </a:lvl1pPr>
          </a:lstStyle>
          <a:p>
            <a:fld id="{03D22873-FEDF-4E03-9261-1AE6C29EFBB3}" type="datetime1">
              <a:rPr lang="en-US" smtClean="0"/>
              <a:pPr/>
              <a:t>5/25/2023</a:t>
            </a:fld>
            <a:endParaRPr dirty="0"/>
          </a:p>
        </p:txBody>
      </p:sp>
      <p:sp>
        <p:nvSpPr>
          <p:cNvPr id="4" name="Footer Placeholder 3">
            <a:extLst>
              <a:ext uri="{FF2B5EF4-FFF2-40B4-BE49-F238E27FC236}">
                <a16:creationId xmlns:a16="http://schemas.microsoft.com/office/drawing/2014/main" id="{D2B9991A-4B1A-43A7-8F6E-C0B41E40B296}"/>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DAB65A3A-2EF3-4EB5-8345-0CA07D459B1F}"/>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6" name="Text Placeholder 11">
            <a:extLst>
              <a:ext uri="{FF2B5EF4-FFF2-40B4-BE49-F238E27FC236}">
                <a16:creationId xmlns:a16="http://schemas.microsoft.com/office/drawing/2014/main" id="{0A7910FC-12D1-4882-A085-8E9EEA95DCA7}"/>
              </a:ext>
            </a:extLst>
          </p:cNvPr>
          <p:cNvSpPr>
            <a:spLocks noGrp="1"/>
          </p:cNvSpPr>
          <p:nvPr>
            <p:ph type="body" sz="quarter" idx="42" hasCustomPrompt="1"/>
          </p:nvPr>
        </p:nvSpPr>
        <p:spPr>
          <a:xfrm>
            <a:off x="324000" y="1933200"/>
            <a:ext cx="1785600" cy="2116800"/>
          </a:xfrm>
        </p:spPr>
        <p:txBody>
          <a:bodyPr anchor="t" anchorCtr="0">
            <a:normAutofit/>
          </a:bodyPr>
          <a:lstStyle>
            <a:lvl1pPr>
              <a:defRPr sz="1000">
                <a:solidFill>
                  <a:srgbClr val="666666"/>
                </a:solidFill>
              </a:defRPr>
            </a:lvl1pPr>
          </a:lstStyle>
          <a:p>
            <a:pPr lvl="0"/>
            <a:r>
              <a:rPr lang="en-US" dirty="0"/>
              <a:t>Edit Master text styles</a:t>
            </a:r>
          </a:p>
        </p:txBody>
      </p:sp>
      <p:sp>
        <p:nvSpPr>
          <p:cNvPr id="9" name="Text Placeholder 8">
            <a:extLst>
              <a:ext uri="{FF2B5EF4-FFF2-40B4-BE49-F238E27FC236}">
                <a16:creationId xmlns:a16="http://schemas.microsoft.com/office/drawing/2014/main" id="{51947A44-802F-4BE4-AC21-8DC658773789}"/>
              </a:ext>
            </a:extLst>
          </p:cNvPr>
          <p:cNvSpPr>
            <a:spLocks noGrp="1"/>
          </p:cNvSpPr>
          <p:nvPr>
            <p:ph type="body" sz="quarter" idx="43" hasCustomPrompt="1"/>
          </p:nvPr>
        </p:nvSpPr>
        <p:spPr>
          <a:xfrm>
            <a:off x="2735263" y="987424"/>
            <a:ext cx="6084887" cy="10800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1" name="Text Placeholder 10">
            <a:extLst>
              <a:ext uri="{FF2B5EF4-FFF2-40B4-BE49-F238E27FC236}">
                <a16:creationId xmlns:a16="http://schemas.microsoft.com/office/drawing/2014/main" id="{6184FE39-5C2E-4DB0-9003-91E27BF84B6E}"/>
              </a:ext>
            </a:extLst>
          </p:cNvPr>
          <p:cNvSpPr>
            <a:spLocks noGrp="1"/>
          </p:cNvSpPr>
          <p:nvPr>
            <p:ph type="body" sz="quarter" idx="44" hasCustomPrompt="1"/>
          </p:nvPr>
        </p:nvSpPr>
        <p:spPr>
          <a:xfrm>
            <a:off x="2735263" y="2181358"/>
            <a:ext cx="6084887" cy="604800"/>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
        <p:nvSpPr>
          <p:cNvPr id="10" name="Text Placeholder 9">
            <a:extLst>
              <a:ext uri="{FF2B5EF4-FFF2-40B4-BE49-F238E27FC236}">
                <a16:creationId xmlns:a16="http://schemas.microsoft.com/office/drawing/2014/main" id="{588C8987-4131-4FBB-8271-0CDDA04E9FCB}"/>
              </a:ext>
            </a:extLst>
          </p:cNvPr>
          <p:cNvSpPr>
            <a:spLocks noGrp="1"/>
          </p:cNvSpPr>
          <p:nvPr>
            <p:ph type="body" sz="quarter" idx="45" hasCustomPrompt="1"/>
          </p:nvPr>
        </p:nvSpPr>
        <p:spPr>
          <a:xfrm>
            <a:off x="2735263" y="3227388"/>
            <a:ext cx="6084887" cy="651600"/>
          </a:xfrm>
        </p:spPr>
        <p:txBody>
          <a:bodyPr>
            <a:normAutofit/>
          </a:bodyPr>
          <a:lstStyle>
            <a:lvl1pPr>
              <a:defRPr sz="2000">
                <a:solidFill>
                  <a:schemeClr val="bg2"/>
                </a:solidFill>
                <a:latin typeface="+mj-lt"/>
              </a:defRPr>
            </a:lvl1pPr>
            <a:lvl2pPr marL="0" indent="0">
              <a:buNone/>
              <a:defRPr/>
            </a:lvl2pPr>
          </a:lstStyle>
          <a:p>
            <a:pPr lvl="0"/>
            <a:r>
              <a:rPr lang="en-US" dirty="0"/>
              <a:t>Emphasis or quote with description</a:t>
            </a:r>
          </a:p>
        </p:txBody>
      </p:sp>
      <p:sp>
        <p:nvSpPr>
          <p:cNvPr id="13" name="Text Placeholder 12">
            <a:extLst>
              <a:ext uri="{FF2B5EF4-FFF2-40B4-BE49-F238E27FC236}">
                <a16:creationId xmlns:a16="http://schemas.microsoft.com/office/drawing/2014/main" id="{81498733-E174-4064-9AD2-1D795DD92490}"/>
              </a:ext>
            </a:extLst>
          </p:cNvPr>
          <p:cNvSpPr>
            <a:spLocks noGrp="1"/>
          </p:cNvSpPr>
          <p:nvPr>
            <p:ph type="body" sz="quarter" idx="46" hasCustomPrompt="1"/>
          </p:nvPr>
        </p:nvSpPr>
        <p:spPr>
          <a:xfrm>
            <a:off x="2735263" y="3985200"/>
            <a:ext cx="6084887" cy="604800"/>
          </a:xfrm>
        </p:spPr>
        <p:txBody>
          <a:bodyPr>
            <a:normAutofit/>
          </a:bodyPr>
          <a:lstStyle>
            <a:lvl1pPr>
              <a:defRPr sz="1200">
                <a:solidFill>
                  <a:schemeClr val="tx2"/>
                </a:solidFill>
              </a:defRPr>
            </a:lvl1pPr>
          </a:lstStyle>
          <a:p>
            <a:pPr lvl="0"/>
            <a:r>
              <a:rPr lang="en-US" dirty="0" err="1"/>
              <a:t>Attributee</a:t>
            </a:r>
            <a:r>
              <a:rPr lang="en-US" dirty="0"/>
              <a:t>/ source</a:t>
            </a:r>
          </a:p>
        </p:txBody>
      </p:sp>
    </p:spTree>
    <p:extLst>
      <p:ext uri="{BB962C8B-B14F-4D97-AF65-F5344CB8AC3E}">
        <p14:creationId xmlns:p14="http://schemas.microsoft.com/office/powerpoint/2010/main" val="1758969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amp; Statement - Tw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8BA6D-E7C8-4EE9-B3A0-67F6392EEA0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a:extLst>
              <a:ext uri="{FF2B5EF4-FFF2-40B4-BE49-F238E27FC236}">
                <a16:creationId xmlns:a16="http://schemas.microsoft.com/office/drawing/2014/main" id="{EB8D397C-A84F-4549-B3BE-7BDB0C55426B}"/>
              </a:ext>
            </a:extLst>
          </p:cNvPr>
          <p:cNvSpPr/>
          <p:nvPr userDrawn="1"/>
        </p:nvSpPr>
        <p:spPr>
          <a:xfrm>
            <a:off x="0" y="0"/>
            <a:ext cx="9144000" cy="3074796"/>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2ABC80C2-2E6C-41EC-BE2A-1E46F50519B5}"/>
              </a:ext>
            </a:extLst>
          </p:cNvPr>
          <p:cNvSpPr>
            <a:spLocks noGrp="1"/>
          </p:cNvSpPr>
          <p:nvPr userDrawn="1">
            <p:ph type="dt" sz="half" idx="10"/>
          </p:nvPr>
        </p:nvSpPr>
        <p:spPr/>
        <p:txBody>
          <a:bodyPr/>
          <a:lstStyle/>
          <a:p>
            <a:fld id="{FCAD8447-4921-4AEB-86DE-C4A04A300150}" type="datetime1">
              <a:rPr lang="en-US"/>
              <a:pPr/>
              <a:t>5/25/2023</a:t>
            </a:fld>
            <a:endParaRPr dirty="0"/>
          </a:p>
        </p:txBody>
      </p:sp>
      <p:sp>
        <p:nvSpPr>
          <p:cNvPr id="4" name="Footer Placeholder 3">
            <a:extLst>
              <a:ext uri="{FF2B5EF4-FFF2-40B4-BE49-F238E27FC236}">
                <a16:creationId xmlns:a16="http://schemas.microsoft.com/office/drawing/2014/main" id="{7A069E08-386A-42EE-8383-8D69F6273331}"/>
              </a:ext>
            </a:extLst>
          </p:cNvPr>
          <p:cNvSpPr>
            <a:spLocks noGrp="1"/>
          </p:cNvSpPr>
          <p:nvPr userDrawn="1">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36AED9DA-7609-4503-A270-4035D41ABEB7}"/>
              </a:ext>
            </a:extLst>
          </p:cNvPr>
          <p:cNvSpPr>
            <a:spLocks noGrp="1"/>
          </p:cNvSpPr>
          <p:nvPr userDrawn="1">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grpSp>
        <p:nvGrpSpPr>
          <p:cNvPr id="13" name="Group 12">
            <a:extLst>
              <a:ext uri="{FF2B5EF4-FFF2-40B4-BE49-F238E27FC236}">
                <a16:creationId xmlns:a16="http://schemas.microsoft.com/office/drawing/2014/main" id="{AA86BA5B-4B75-4231-B686-A651862D3AB4}"/>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BC0B0430-F24C-4066-A90B-04C0DD206798}"/>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6">
              <a:extLst>
                <a:ext uri="{FF2B5EF4-FFF2-40B4-BE49-F238E27FC236}">
                  <a16:creationId xmlns:a16="http://schemas.microsoft.com/office/drawing/2014/main" id="{9DBD8CFE-09C7-4998-80DB-FA08CB58AA22}"/>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7">
              <a:extLst>
                <a:ext uri="{FF2B5EF4-FFF2-40B4-BE49-F238E27FC236}">
                  <a16:creationId xmlns:a16="http://schemas.microsoft.com/office/drawing/2014/main" id="{7AC41625-4DEF-4980-B58A-57B060BE30DE}"/>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8" name="Text Placeholder 17">
            <a:extLst>
              <a:ext uri="{FF2B5EF4-FFF2-40B4-BE49-F238E27FC236}">
                <a16:creationId xmlns:a16="http://schemas.microsoft.com/office/drawing/2014/main" id="{626B1602-E7F5-4CA8-BD50-1B77547A9ECE}"/>
              </a:ext>
            </a:extLst>
          </p:cNvPr>
          <p:cNvSpPr>
            <a:spLocks noGrp="1"/>
          </p:cNvSpPr>
          <p:nvPr>
            <p:ph type="body" sz="quarter" idx="13" hasCustomPrompt="1"/>
          </p:nvPr>
        </p:nvSpPr>
        <p:spPr>
          <a:xfrm>
            <a:off x="1530000" y="987425"/>
            <a:ext cx="6084000" cy="10800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9" name="Text Placeholder 10">
            <a:extLst>
              <a:ext uri="{FF2B5EF4-FFF2-40B4-BE49-F238E27FC236}">
                <a16:creationId xmlns:a16="http://schemas.microsoft.com/office/drawing/2014/main" id="{1309D30E-C228-4845-AFCC-25E3BF6D9626}"/>
              </a:ext>
            </a:extLst>
          </p:cNvPr>
          <p:cNvSpPr>
            <a:spLocks noGrp="1"/>
          </p:cNvSpPr>
          <p:nvPr>
            <p:ph type="body" sz="quarter" idx="44" hasCustomPrompt="1"/>
          </p:nvPr>
        </p:nvSpPr>
        <p:spPr>
          <a:xfrm>
            <a:off x="1530000" y="2163600"/>
            <a:ext cx="6084887" cy="604800"/>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
        <p:nvSpPr>
          <p:cNvPr id="21" name="Text Placeholder 20">
            <a:extLst>
              <a:ext uri="{FF2B5EF4-FFF2-40B4-BE49-F238E27FC236}">
                <a16:creationId xmlns:a16="http://schemas.microsoft.com/office/drawing/2014/main" id="{87C35724-695E-4AEA-B299-D849E06730E6}"/>
              </a:ext>
            </a:extLst>
          </p:cNvPr>
          <p:cNvSpPr>
            <a:spLocks noGrp="1"/>
          </p:cNvSpPr>
          <p:nvPr>
            <p:ph type="body" sz="quarter" idx="45" hasCustomPrompt="1"/>
          </p:nvPr>
        </p:nvSpPr>
        <p:spPr>
          <a:xfrm>
            <a:off x="1530000" y="3236400"/>
            <a:ext cx="6084000" cy="651600"/>
          </a:xfrm>
        </p:spPr>
        <p:txBody>
          <a:bodyPr>
            <a:normAutofit/>
          </a:bodyPr>
          <a:lstStyle>
            <a:lvl1pPr>
              <a:defRPr sz="2000">
                <a:solidFill>
                  <a:schemeClr val="bg2"/>
                </a:solidFill>
                <a:latin typeface="+mj-lt"/>
              </a:defRPr>
            </a:lvl1pPr>
            <a:lvl2pPr marL="0" indent="0">
              <a:buNone/>
              <a:defRPr/>
            </a:lvl2pPr>
          </a:lstStyle>
          <a:p>
            <a:pPr lvl="0"/>
            <a:r>
              <a:rPr lang="en-US" dirty="0"/>
              <a:t>Emphasis or quote with description</a:t>
            </a:r>
          </a:p>
        </p:txBody>
      </p:sp>
      <p:sp>
        <p:nvSpPr>
          <p:cNvPr id="23" name="Text Placeholder 22">
            <a:extLst>
              <a:ext uri="{FF2B5EF4-FFF2-40B4-BE49-F238E27FC236}">
                <a16:creationId xmlns:a16="http://schemas.microsoft.com/office/drawing/2014/main" id="{3DFE1746-274F-42F4-BF60-08561130DC47}"/>
              </a:ext>
            </a:extLst>
          </p:cNvPr>
          <p:cNvSpPr>
            <a:spLocks noGrp="1"/>
          </p:cNvSpPr>
          <p:nvPr>
            <p:ph type="body" sz="quarter" idx="46" hasCustomPrompt="1"/>
          </p:nvPr>
        </p:nvSpPr>
        <p:spPr>
          <a:xfrm>
            <a:off x="1530000" y="3985200"/>
            <a:ext cx="6084000" cy="604800"/>
          </a:xfrm>
        </p:spPr>
        <p:txBody>
          <a:bodyPr>
            <a:normAutofit/>
          </a:bodyPr>
          <a:lstStyle>
            <a:lvl1pPr>
              <a:defRPr sz="1200">
                <a:solidFill>
                  <a:srgbClr val="4F98FF"/>
                </a:solidFill>
              </a:defRPr>
            </a:lvl1pPr>
            <a:lvl2pPr marL="0" indent="0">
              <a:buNone/>
              <a:defRPr/>
            </a:lvl2pPr>
          </a:lstStyle>
          <a:p>
            <a:pPr lvl="0"/>
            <a:r>
              <a:rPr lang="en-US" dirty="0" err="1"/>
              <a:t>Attributee</a:t>
            </a:r>
            <a:r>
              <a:rPr lang="en-US" dirty="0"/>
              <a:t>/ source</a:t>
            </a:r>
          </a:p>
        </p:txBody>
      </p:sp>
    </p:spTree>
    <p:extLst>
      <p:ext uri="{BB962C8B-B14F-4D97-AF65-F5344CB8AC3E}">
        <p14:creationId xmlns:p14="http://schemas.microsoft.com/office/powerpoint/2010/main" val="37351516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ue Layout - Tilte an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5EBFE-964E-4DA8-81BB-6F0601C086E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Rectangle 6">
            <a:extLst>
              <a:ext uri="{FF2B5EF4-FFF2-40B4-BE49-F238E27FC236}">
                <a16:creationId xmlns:a16="http://schemas.microsoft.com/office/drawing/2014/main" id="{44D45039-F903-4574-A6B7-8457F81F6953}"/>
              </a:ext>
            </a:extLst>
          </p:cNvPr>
          <p:cNvSpPr/>
          <p:nvPr userDrawn="1"/>
        </p:nvSpPr>
        <p:spPr>
          <a:xfrm>
            <a:off x="1" y="0"/>
            <a:ext cx="9144000" cy="4048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F7D9EBB6-6E60-4CA5-8357-6D7EC52AA61A}"/>
              </a:ext>
            </a:extLst>
          </p:cNvPr>
          <p:cNvSpPr>
            <a:spLocks noGrp="1"/>
          </p:cNvSpPr>
          <p:nvPr>
            <p:ph type="dt" sz="half" idx="10"/>
          </p:nvPr>
        </p:nvSpPr>
        <p:spPr/>
        <p:txBody>
          <a:bodyPr/>
          <a:lstStyle/>
          <a:p>
            <a:fld id="{929A23C0-C451-4217-82E8-A0A67352D97F}" type="datetime1">
              <a:rPr lang="en-US"/>
              <a:pPr/>
              <a:t>5/25/2023</a:t>
            </a:fld>
            <a:endParaRPr dirty="0"/>
          </a:p>
        </p:txBody>
      </p:sp>
      <p:sp>
        <p:nvSpPr>
          <p:cNvPr id="4" name="Footer Placeholder 3">
            <a:extLst>
              <a:ext uri="{FF2B5EF4-FFF2-40B4-BE49-F238E27FC236}">
                <a16:creationId xmlns:a16="http://schemas.microsoft.com/office/drawing/2014/main" id="{67A3AD2E-41EE-4067-A845-2F32AB57CB23}"/>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F2175720-87E1-4F51-95F1-F7561C7A5292}"/>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sp>
        <p:nvSpPr>
          <p:cNvPr id="9" name="Text Placeholder 8">
            <a:extLst>
              <a:ext uri="{FF2B5EF4-FFF2-40B4-BE49-F238E27FC236}">
                <a16:creationId xmlns:a16="http://schemas.microsoft.com/office/drawing/2014/main" id="{6D0FB40C-46FA-4EF4-B44D-AAC36CFA989F}"/>
              </a:ext>
            </a:extLst>
          </p:cNvPr>
          <p:cNvSpPr>
            <a:spLocks noGrp="1"/>
          </p:cNvSpPr>
          <p:nvPr>
            <p:ph type="body" sz="quarter" idx="13" hasCustomPrompt="1"/>
          </p:nvPr>
        </p:nvSpPr>
        <p:spPr>
          <a:xfrm>
            <a:off x="324000" y="3247200"/>
            <a:ext cx="1069200" cy="615600"/>
          </a:xfrm>
        </p:spPr>
        <p:txBody>
          <a:bodyPr/>
          <a:lstStyle>
            <a:lvl1pPr>
              <a:defRPr sz="800">
                <a:solidFill>
                  <a:schemeClr val="bg1"/>
                </a:solidFill>
              </a:defRPr>
            </a:lvl1pPr>
            <a:lvl2pPr marL="0" indent="0">
              <a:buNone/>
              <a:defRPr>
                <a:solidFill>
                  <a:schemeClr val="bg1"/>
                </a:solidFill>
              </a:defRPr>
            </a:lvl2pPr>
          </a:lstStyle>
          <a:p>
            <a:pPr lvl="0"/>
            <a:r>
              <a:rPr lang="en-US" dirty="0"/>
              <a:t>Country name</a:t>
            </a:r>
          </a:p>
          <a:p>
            <a:pPr lvl="1"/>
            <a:endParaRPr lang="en-GB" dirty="0"/>
          </a:p>
        </p:txBody>
      </p:sp>
      <p:sp>
        <p:nvSpPr>
          <p:cNvPr id="11" name="Text Placeholder 10">
            <a:extLst>
              <a:ext uri="{FF2B5EF4-FFF2-40B4-BE49-F238E27FC236}">
                <a16:creationId xmlns:a16="http://schemas.microsoft.com/office/drawing/2014/main" id="{2F26D659-2D09-4BBD-98E2-9893B3A2F8AC}"/>
              </a:ext>
            </a:extLst>
          </p:cNvPr>
          <p:cNvSpPr>
            <a:spLocks noGrp="1"/>
          </p:cNvSpPr>
          <p:nvPr>
            <p:ph type="body" sz="quarter" idx="14"/>
          </p:nvPr>
        </p:nvSpPr>
        <p:spPr>
          <a:xfrm>
            <a:off x="316800" y="4291200"/>
            <a:ext cx="4161600" cy="331200"/>
          </a:xfrm>
        </p:spPr>
        <p:txBody>
          <a:bodyPr>
            <a:normAutofit/>
          </a:bodyPr>
          <a:lstStyle>
            <a:lvl1pPr>
              <a:defRPr sz="1600">
                <a:solidFill>
                  <a:schemeClr val="tx2"/>
                </a:solidFill>
                <a:latin typeface="+mj-lt"/>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EF5C680C-3812-4D9D-AF47-92E6645B5695}"/>
              </a:ext>
            </a:extLst>
          </p:cNvPr>
          <p:cNvSpPr>
            <a:spLocks noGrp="1"/>
          </p:cNvSpPr>
          <p:nvPr>
            <p:ph type="body" sz="quarter" idx="15" hasCustomPrompt="1"/>
          </p:nvPr>
        </p:nvSpPr>
        <p:spPr>
          <a:xfrm>
            <a:off x="4629600" y="4291200"/>
            <a:ext cx="4194000" cy="331200"/>
          </a:xfrm>
        </p:spPr>
        <p:txBody>
          <a:bodyPr>
            <a:normAutofit/>
          </a:bodyPr>
          <a:lstStyle>
            <a:lvl1pPr>
              <a:defRPr sz="1200"/>
            </a:lvl1pPr>
            <a:lvl2pPr marL="0" indent="0">
              <a:buNone/>
              <a:defRPr/>
            </a:lvl2pPr>
          </a:lstStyle>
          <a:p>
            <a:pPr lvl="0"/>
            <a:r>
              <a:rPr lang="en-US" dirty="0"/>
              <a:t>Body text</a:t>
            </a:r>
          </a:p>
        </p:txBody>
      </p:sp>
      <p:grpSp>
        <p:nvGrpSpPr>
          <p:cNvPr id="14" name="Group 13">
            <a:extLst>
              <a:ext uri="{FF2B5EF4-FFF2-40B4-BE49-F238E27FC236}">
                <a16:creationId xmlns:a16="http://schemas.microsoft.com/office/drawing/2014/main" id="{2C9C2E2C-4AC0-454F-8514-695EA6A7FBBA}"/>
              </a:ext>
            </a:extLst>
          </p:cNvPr>
          <p:cNvGrpSpPr/>
          <p:nvPr userDrawn="1"/>
        </p:nvGrpSpPr>
        <p:grpSpPr>
          <a:xfrm>
            <a:off x="323850" y="233362"/>
            <a:ext cx="321261" cy="522316"/>
            <a:chOff x="-3513606" y="270529"/>
            <a:chExt cx="1671638" cy="2717801"/>
          </a:xfrm>
        </p:grpSpPr>
        <p:sp>
          <p:nvSpPr>
            <p:cNvPr id="15" name="Freeform 5">
              <a:extLst>
                <a:ext uri="{FF2B5EF4-FFF2-40B4-BE49-F238E27FC236}">
                  <a16:creationId xmlns:a16="http://schemas.microsoft.com/office/drawing/2014/main" id="{4C1EBBA6-B034-40EE-A81D-2F7C9B4F936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6">
              <a:extLst>
                <a:ext uri="{FF2B5EF4-FFF2-40B4-BE49-F238E27FC236}">
                  <a16:creationId xmlns:a16="http://schemas.microsoft.com/office/drawing/2014/main" id="{EC515800-A036-4FCB-8379-575343898279}"/>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Freeform 7">
              <a:extLst>
                <a:ext uri="{FF2B5EF4-FFF2-40B4-BE49-F238E27FC236}">
                  <a16:creationId xmlns:a16="http://schemas.microsoft.com/office/drawing/2014/main" id="{CB06EC39-8955-41EC-84B0-CF61EBAC80E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21771597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amp;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7DC009-70F6-4F24-9A70-D8783A7F9A2F}"/>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Date Placeholder 2">
            <a:extLst>
              <a:ext uri="{FF2B5EF4-FFF2-40B4-BE49-F238E27FC236}">
                <a16:creationId xmlns:a16="http://schemas.microsoft.com/office/drawing/2014/main" id="{FE42DB91-F56E-44CE-95AC-6C9B5FB8D752}"/>
              </a:ext>
            </a:extLst>
          </p:cNvPr>
          <p:cNvSpPr>
            <a:spLocks noGrp="1"/>
          </p:cNvSpPr>
          <p:nvPr>
            <p:ph type="dt" sz="half" idx="10"/>
          </p:nvPr>
        </p:nvSpPr>
        <p:spPr/>
        <p:txBody>
          <a:bodyPr/>
          <a:lstStyle>
            <a:lvl1pPr>
              <a:defRPr>
                <a:solidFill>
                  <a:schemeClr val="bg1"/>
                </a:solidFill>
              </a:defRPr>
            </a:lvl1pPr>
          </a:lstStyle>
          <a:p>
            <a:fld id="{ECBD39E8-9075-4D09-BCE0-FCCE69511DB1}"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13A82683-CCED-4B80-AB8A-FFAACD49775F}"/>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E9983FAC-3460-47FC-A354-50D4574E33C0}"/>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7" name="Group 6">
            <a:extLst>
              <a:ext uri="{FF2B5EF4-FFF2-40B4-BE49-F238E27FC236}">
                <a16:creationId xmlns:a16="http://schemas.microsoft.com/office/drawing/2014/main" id="{E6F42FAA-6884-4BFE-86BF-2484EA2F889F}"/>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7F9AC876-1F45-498B-9845-3EA7264F701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7046A8F9-7E6E-43CD-991F-2B2620914B88}"/>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9C18856-9203-490C-BFB1-AF3CEA0A274B}"/>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1" name="Text Placeholder 8">
            <a:extLst>
              <a:ext uri="{FF2B5EF4-FFF2-40B4-BE49-F238E27FC236}">
                <a16:creationId xmlns:a16="http://schemas.microsoft.com/office/drawing/2014/main" id="{5FFEC487-41AD-4CDB-8179-89EEC7B85F45}"/>
              </a:ext>
            </a:extLst>
          </p:cNvPr>
          <p:cNvSpPr>
            <a:spLocks noGrp="1"/>
          </p:cNvSpPr>
          <p:nvPr>
            <p:ph type="body" sz="quarter" idx="43" hasCustomPrompt="1"/>
          </p:nvPr>
        </p:nvSpPr>
        <p:spPr>
          <a:xfrm>
            <a:off x="2735263" y="987424"/>
            <a:ext cx="6084887" cy="2383200"/>
          </a:xfrm>
        </p:spPr>
        <p:txBody>
          <a:bodyPr>
            <a:normAutofit/>
          </a:bodyPr>
          <a:lstStyle>
            <a:lvl1pPr>
              <a:defRPr sz="2000">
                <a:solidFill>
                  <a:schemeClr val="bg1"/>
                </a:solidFill>
                <a:latin typeface="+mj-lt"/>
              </a:defRPr>
            </a:lvl1pPr>
          </a:lstStyle>
          <a:p>
            <a:pPr lvl="0"/>
            <a:r>
              <a:rPr lang="en-US" dirty="0"/>
              <a:t>Emphasis or quote with description</a:t>
            </a:r>
          </a:p>
        </p:txBody>
      </p:sp>
      <p:sp>
        <p:nvSpPr>
          <p:cNvPr id="12" name="Text Placeholder 10">
            <a:extLst>
              <a:ext uri="{FF2B5EF4-FFF2-40B4-BE49-F238E27FC236}">
                <a16:creationId xmlns:a16="http://schemas.microsoft.com/office/drawing/2014/main" id="{4CE5A45B-CB90-430B-AF44-54A22E1DE44A}"/>
              </a:ext>
            </a:extLst>
          </p:cNvPr>
          <p:cNvSpPr>
            <a:spLocks noGrp="1"/>
          </p:cNvSpPr>
          <p:nvPr>
            <p:ph type="body" sz="quarter" idx="44" hasCustomPrompt="1"/>
          </p:nvPr>
        </p:nvSpPr>
        <p:spPr>
          <a:xfrm>
            <a:off x="2735263" y="3628800"/>
            <a:ext cx="6084887" cy="415925"/>
          </a:xfrm>
        </p:spPr>
        <p:txBody>
          <a:bodyPr>
            <a:normAutofit/>
          </a:bodyPr>
          <a:lstStyle>
            <a:lvl1pPr>
              <a:defRPr sz="1200">
                <a:solidFill>
                  <a:srgbClr val="4F98FF"/>
                </a:solidFill>
              </a:defRPr>
            </a:lvl1pPr>
            <a:lvl2pPr marL="0" indent="0">
              <a:buNone/>
              <a:defRPr sz="1200">
                <a:solidFill>
                  <a:srgbClr val="4F98FF"/>
                </a:solidFill>
              </a:defRPr>
            </a:lvl2pPr>
          </a:lstStyle>
          <a:p>
            <a:pPr lvl="0"/>
            <a:r>
              <a:rPr lang="en-US" dirty="0" err="1"/>
              <a:t>Attributee</a:t>
            </a:r>
            <a:r>
              <a:rPr lang="en-US" dirty="0"/>
              <a:t>/ source</a:t>
            </a:r>
          </a:p>
          <a:p>
            <a:pPr lvl="1"/>
            <a:endParaRPr lang="en-GB" dirty="0"/>
          </a:p>
        </p:txBody>
      </p:sp>
    </p:spTree>
    <p:extLst>
      <p:ext uri="{BB962C8B-B14F-4D97-AF65-F5344CB8AC3E}">
        <p14:creationId xmlns:p14="http://schemas.microsoft.com/office/powerpoint/2010/main" val="3487058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p, Q&amp;A ">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5EBFE-964E-4DA8-81BB-6F0601C086E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Rectangle 6">
            <a:extLst>
              <a:ext uri="{FF2B5EF4-FFF2-40B4-BE49-F238E27FC236}">
                <a16:creationId xmlns:a16="http://schemas.microsoft.com/office/drawing/2014/main" id="{44D45039-F903-4574-A6B7-8457F81F6953}"/>
              </a:ext>
            </a:extLst>
          </p:cNvPr>
          <p:cNvSpPr/>
          <p:nvPr userDrawn="1"/>
        </p:nvSpPr>
        <p:spPr>
          <a:xfrm>
            <a:off x="1"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a:extLst>
              <a:ext uri="{FF2B5EF4-FFF2-40B4-BE49-F238E27FC236}">
                <a16:creationId xmlns:a16="http://schemas.microsoft.com/office/drawing/2014/main" id="{F7D9EBB6-6E60-4CA5-8357-6D7EC52AA61A}"/>
              </a:ext>
            </a:extLst>
          </p:cNvPr>
          <p:cNvSpPr>
            <a:spLocks noGrp="1"/>
          </p:cNvSpPr>
          <p:nvPr>
            <p:ph type="dt" sz="half" idx="10"/>
          </p:nvPr>
        </p:nvSpPr>
        <p:spPr/>
        <p:txBody>
          <a:bodyPr/>
          <a:lstStyle>
            <a:lvl1pPr>
              <a:defRPr>
                <a:solidFill>
                  <a:schemeClr val="bg1"/>
                </a:solidFill>
              </a:defRPr>
            </a:lvl1pPr>
          </a:lstStyle>
          <a:p>
            <a:fld id="{5CBAA6DC-64FE-4441-B0B5-A984042F69BB}" type="datetime1">
              <a:rPr lang="en-US" smtClean="0">
                <a:solidFill>
                  <a:srgbClr val="FFFFFF"/>
                </a:solidFill>
              </a:rPr>
              <a:pPr/>
              <a:t>5/25/2023</a:t>
            </a:fld>
            <a:endParaRPr dirty="0">
              <a:solidFill>
                <a:srgbClr val="FFFFFF"/>
              </a:solidFill>
            </a:endParaRPr>
          </a:p>
        </p:txBody>
      </p:sp>
      <p:sp>
        <p:nvSpPr>
          <p:cNvPr id="4" name="Footer Placeholder 3">
            <a:extLst>
              <a:ext uri="{FF2B5EF4-FFF2-40B4-BE49-F238E27FC236}">
                <a16:creationId xmlns:a16="http://schemas.microsoft.com/office/drawing/2014/main" id="{67A3AD2E-41EE-4067-A845-2F32AB57CB23}"/>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5" name="Slide Number Placeholder 4">
            <a:extLst>
              <a:ext uri="{FF2B5EF4-FFF2-40B4-BE49-F238E27FC236}">
                <a16:creationId xmlns:a16="http://schemas.microsoft.com/office/drawing/2014/main" id="{F2175720-87E1-4F51-95F1-F7561C7A5292}"/>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sp>
        <p:nvSpPr>
          <p:cNvPr id="9" name="Text Placeholder 8">
            <a:extLst>
              <a:ext uri="{FF2B5EF4-FFF2-40B4-BE49-F238E27FC236}">
                <a16:creationId xmlns:a16="http://schemas.microsoft.com/office/drawing/2014/main" id="{6D0FB40C-46FA-4EF4-B44D-AAC36CFA989F}"/>
              </a:ext>
            </a:extLst>
          </p:cNvPr>
          <p:cNvSpPr>
            <a:spLocks noGrp="1"/>
          </p:cNvSpPr>
          <p:nvPr>
            <p:ph type="body" sz="quarter" idx="13" hasCustomPrompt="1"/>
          </p:nvPr>
        </p:nvSpPr>
        <p:spPr>
          <a:xfrm>
            <a:off x="324000" y="3247200"/>
            <a:ext cx="1069200" cy="615600"/>
          </a:xfrm>
        </p:spPr>
        <p:txBody>
          <a:bodyPr/>
          <a:lstStyle>
            <a:lvl1pPr>
              <a:defRPr sz="800">
                <a:solidFill>
                  <a:schemeClr val="bg1"/>
                </a:solidFill>
              </a:defRPr>
            </a:lvl1pPr>
            <a:lvl2pPr marL="0" indent="0">
              <a:buNone/>
              <a:defRPr>
                <a:solidFill>
                  <a:schemeClr val="bg1"/>
                </a:solidFill>
              </a:defRPr>
            </a:lvl2pPr>
          </a:lstStyle>
          <a:p>
            <a:pPr lvl="0"/>
            <a:r>
              <a:rPr lang="en-US" dirty="0"/>
              <a:t>Country name</a:t>
            </a:r>
          </a:p>
          <a:p>
            <a:pPr lvl="1"/>
            <a:endParaRPr lang="en-GB" dirty="0"/>
          </a:p>
        </p:txBody>
      </p:sp>
      <p:grpSp>
        <p:nvGrpSpPr>
          <p:cNvPr id="14" name="Group 13">
            <a:extLst>
              <a:ext uri="{FF2B5EF4-FFF2-40B4-BE49-F238E27FC236}">
                <a16:creationId xmlns:a16="http://schemas.microsoft.com/office/drawing/2014/main" id="{2C9C2E2C-4AC0-454F-8514-695EA6A7FBBA}"/>
              </a:ext>
            </a:extLst>
          </p:cNvPr>
          <p:cNvGrpSpPr/>
          <p:nvPr userDrawn="1"/>
        </p:nvGrpSpPr>
        <p:grpSpPr>
          <a:xfrm>
            <a:off x="323850" y="233362"/>
            <a:ext cx="321261" cy="522316"/>
            <a:chOff x="-3513606" y="270529"/>
            <a:chExt cx="1671638" cy="2717801"/>
          </a:xfrm>
        </p:grpSpPr>
        <p:sp>
          <p:nvSpPr>
            <p:cNvPr id="15" name="Freeform 5">
              <a:extLst>
                <a:ext uri="{FF2B5EF4-FFF2-40B4-BE49-F238E27FC236}">
                  <a16:creationId xmlns:a16="http://schemas.microsoft.com/office/drawing/2014/main" id="{4C1EBBA6-B034-40EE-A81D-2F7C9B4F9366}"/>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6">
              <a:extLst>
                <a:ext uri="{FF2B5EF4-FFF2-40B4-BE49-F238E27FC236}">
                  <a16:creationId xmlns:a16="http://schemas.microsoft.com/office/drawing/2014/main" id="{EC515800-A036-4FCB-8379-575343898279}"/>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Freeform 7">
              <a:extLst>
                <a:ext uri="{FF2B5EF4-FFF2-40B4-BE49-F238E27FC236}">
                  <a16:creationId xmlns:a16="http://schemas.microsoft.com/office/drawing/2014/main" id="{CB06EC39-8955-41EC-84B0-CF61EBAC80E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42520934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DEDAE5-0FD4-44FE-A85E-759428EB715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Date Placeholder 2">
            <a:extLst>
              <a:ext uri="{FF2B5EF4-FFF2-40B4-BE49-F238E27FC236}">
                <a16:creationId xmlns:a16="http://schemas.microsoft.com/office/drawing/2014/main" id="{AB2CDEE8-151E-4D41-89C2-E6FF81A44386}"/>
              </a:ext>
            </a:extLst>
          </p:cNvPr>
          <p:cNvSpPr>
            <a:spLocks noGrp="1"/>
          </p:cNvSpPr>
          <p:nvPr>
            <p:ph type="dt" sz="half" idx="10"/>
          </p:nvPr>
        </p:nvSpPr>
        <p:spPr/>
        <p:txBody>
          <a:bodyPr/>
          <a:lstStyle/>
          <a:p>
            <a:fld id="{7B0220BA-86DE-4DA9-BB9E-85EB13B8D444}" type="datetime1">
              <a:rPr lang="en-US"/>
              <a:pPr/>
              <a:t>5/25/2023</a:t>
            </a:fld>
            <a:endParaRPr dirty="0"/>
          </a:p>
        </p:txBody>
      </p:sp>
      <p:sp>
        <p:nvSpPr>
          <p:cNvPr id="4" name="Footer Placeholder 3">
            <a:extLst>
              <a:ext uri="{FF2B5EF4-FFF2-40B4-BE49-F238E27FC236}">
                <a16:creationId xmlns:a16="http://schemas.microsoft.com/office/drawing/2014/main" id="{F557C5C5-AF97-40C6-AEC5-54D1F5FB0D4A}"/>
              </a:ext>
            </a:extLst>
          </p:cNvPr>
          <p:cNvSpPr>
            <a:spLocks noGrp="1"/>
          </p:cNvSpPr>
          <p:nvPr>
            <p:ph type="ftr" sz="quarter" idx="11"/>
          </p:nvPr>
        </p:nvSpPr>
        <p:spPr/>
        <p:txBody>
          <a:bodyPr/>
          <a:lstStyle/>
          <a:p>
            <a:r>
              <a:rPr lang="en-GB" dirty="0"/>
              <a:t>Private | © 2020 Rolls-Royce | Not Subject to Export Control </a:t>
            </a:r>
          </a:p>
        </p:txBody>
      </p:sp>
      <p:sp>
        <p:nvSpPr>
          <p:cNvPr id="5" name="Slide Number Placeholder 4">
            <a:extLst>
              <a:ext uri="{FF2B5EF4-FFF2-40B4-BE49-F238E27FC236}">
                <a16:creationId xmlns:a16="http://schemas.microsoft.com/office/drawing/2014/main" id="{5FAF1169-050B-4604-A3CE-30B241B659F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grpSp>
        <p:nvGrpSpPr>
          <p:cNvPr id="12" name="Group 11">
            <a:extLst>
              <a:ext uri="{FF2B5EF4-FFF2-40B4-BE49-F238E27FC236}">
                <a16:creationId xmlns:a16="http://schemas.microsoft.com/office/drawing/2014/main" id="{0A32BB3F-8AE1-4A2C-9F97-2E9CFA871C4E}"/>
              </a:ext>
            </a:extLst>
          </p:cNvPr>
          <p:cNvGrpSpPr/>
          <p:nvPr userDrawn="1"/>
        </p:nvGrpSpPr>
        <p:grpSpPr>
          <a:xfrm>
            <a:off x="4079484" y="1471359"/>
            <a:ext cx="1044000" cy="1692000"/>
            <a:chOff x="-3513606" y="270529"/>
            <a:chExt cx="1671638" cy="2717801"/>
          </a:xfrm>
        </p:grpSpPr>
        <p:sp>
          <p:nvSpPr>
            <p:cNvPr id="13" name="Freeform 5">
              <a:extLst>
                <a:ext uri="{FF2B5EF4-FFF2-40B4-BE49-F238E27FC236}">
                  <a16:creationId xmlns:a16="http://schemas.microsoft.com/office/drawing/2014/main" id="{EBF762FE-FFB5-44B8-AFAC-2C6B26124D5E}"/>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6">
              <a:extLst>
                <a:ext uri="{FF2B5EF4-FFF2-40B4-BE49-F238E27FC236}">
                  <a16:creationId xmlns:a16="http://schemas.microsoft.com/office/drawing/2014/main" id="{F67B798A-D4EC-4B26-BF43-71EE48FBDCF7}"/>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7">
              <a:extLst>
                <a:ext uri="{FF2B5EF4-FFF2-40B4-BE49-F238E27FC236}">
                  <a16:creationId xmlns:a16="http://schemas.microsoft.com/office/drawing/2014/main" id="{C9DF1D74-FEA2-4B89-BBC6-52541390EB7A}"/>
                </a:ext>
              </a:extLst>
            </p:cNvPr>
            <p:cNvSpPr>
              <a:spLocks noEditPoints="1"/>
            </p:cNvSpPr>
            <p:nvPr/>
          </p:nvSpPr>
          <p:spPr bwMode="auto">
            <a:xfrm>
              <a:off x="-3289768" y="441980"/>
              <a:ext cx="1236662" cy="2378074"/>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7" name="Text Placeholder 16">
            <a:extLst>
              <a:ext uri="{FF2B5EF4-FFF2-40B4-BE49-F238E27FC236}">
                <a16:creationId xmlns:a16="http://schemas.microsoft.com/office/drawing/2014/main" id="{AF79E64A-4F7F-4C3D-9F78-DA6F2D8592B9}"/>
              </a:ext>
            </a:extLst>
          </p:cNvPr>
          <p:cNvSpPr>
            <a:spLocks noGrp="1"/>
          </p:cNvSpPr>
          <p:nvPr>
            <p:ph type="body" sz="quarter" idx="13" hasCustomPrompt="1"/>
          </p:nvPr>
        </p:nvSpPr>
        <p:spPr>
          <a:xfrm>
            <a:off x="323850" y="3382963"/>
            <a:ext cx="8496300" cy="665162"/>
          </a:xfrm>
        </p:spPr>
        <p:txBody>
          <a:bodyPr>
            <a:normAutofit/>
          </a:bodyPr>
          <a:lstStyle>
            <a:lvl1pPr algn="ctr">
              <a:defRPr sz="1800">
                <a:latin typeface="+mj-lt"/>
              </a:defRPr>
            </a:lvl1pPr>
            <a:lvl2pPr marL="0" indent="0">
              <a:buNone/>
              <a:defRPr/>
            </a:lvl2pPr>
          </a:lstStyle>
          <a:p>
            <a:pPr lvl="0"/>
            <a:r>
              <a:rPr lang="en-US" dirty="0"/>
              <a:t>Click to add text</a:t>
            </a:r>
          </a:p>
        </p:txBody>
      </p:sp>
    </p:spTree>
    <p:extLst>
      <p:ext uri="{BB962C8B-B14F-4D97-AF65-F5344CB8AC3E}">
        <p14:creationId xmlns:p14="http://schemas.microsoft.com/office/powerpoint/2010/main" val="14271471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15"/>
          </p:nvPr>
        </p:nvSpPr>
        <p:spPr>
          <a:xfrm>
            <a:off x="8275641" y="307182"/>
            <a:ext cx="428625" cy="273844"/>
          </a:xfrm>
          <a:prstGeom prst="rect">
            <a:avLst/>
          </a:prstGeom>
        </p:spPr>
        <p:txBody>
          <a:bodyPr/>
          <a:lstStyle>
            <a:lvl1pPr>
              <a:defRPr/>
            </a:lvl1pPr>
          </a:lstStyle>
          <a:p>
            <a:pPr>
              <a:defRPr/>
            </a:pPr>
            <a:fld id="{0DE302C5-73BD-492F-A344-7DCD822D2C4C}" type="slidenum">
              <a:rPr lang="en-US"/>
              <a:pPr>
                <a:defRPr/>
              </a:pPr>
              <a:t>‹#›</a:t>
            </a:fld>
            <a:endParaRPr lang="en-US" dirty="0"/>
          </a:p>
        </p:txBody>
      </p:sp>
      <p:sp>
        <p:nvSpPr>
          <p:cNvPr id="6" name="TextBox 6"/>
          <p:cNvSpPr txBox="1"/>
          <p:nvPr userDrawn="1"/>
        </p:nvSpPr>
        <p:spPr>
          <a:xfrm>
            <a:off x="430213" y="4772025"/>
            <a:ext cx="8692832" cy="338554"/>
          </a:xfrm>
          <a:prstGeom prst="rect">
            <a:avLst/>
          </a:prstGeom>
          <a:noFill/>
        </p:spPr>
        <p:txBody>
          <a:bodyPr wrap="square" rtlCol="0">
            <a:spAutoFit/>
          </a:bodyPr>
          <a:lstStyle/>
          <a:p>
            <a:pPr marL="0" marR="0" indent="0" algn="l" defTabSz="534988" rtl="0" eaLnBrk="1" fontAlgn="base" latinLnBrk="0" hangingPunct="1">
              <a:lnSpc>
                <a:spcPct val="100000"/>
              </a:lnSpc>
              <a:spcBef>
                <a:spcPct val="0"/>
              </a:spcBef>
              <a:spcAft>
                <a:spcPct val="0"/>
              </a:spcAft>
              <a:buClrTx/>
              <a:buSzTx/>
              <a:buFont typeface="Arial" panose="020B0604020202020204" pitchFamily="34" charset="0"/>
              <a:buNone/>
              <a:tabLst/>
              <a:defRPr/>
            </a:pPr>
            <a:r>
              <a:rPr lang="de-DE" sz="800" dirty="0">
                <a:latin typeface="Arial" panose="020B0604020202020204" pitchFamily="34" charset="0"/>
                <a:cs typeface="Arial" panose="020B0604020202020204" pitchFamily="34" charset="0"/>
              </a:rPr>
              <a:t>Rolls-Royce Deutschland </a:t>
            </a:r>
            <a:r>
              <a:rPr lang="de-DE" sz="800" dirty="0" err="1">
                <a:latin typeface="Arial" panose="020B0604020202020204" pitchFamily="34" charset="0"/>
                <a:cs typeface="Arial" panose="020B0604020202020204" pitchFamily="34" charset="0"/>
              </a:rPr>
              <a:t>proprietary</a:t>
            </a:r>
            <a:r>
              <a:rPr lang="de-DE" sz="800" dirty="0">
                <a:latin typeface="Arial" panose="020B0604020202020204" pitchFamily="34" charset="0"/>
                <a:cs typeface="Arial" panose="020B0604020202020204" pitchFamily="34" charset="0"/>
              </a:rPr>
              <a:t> </a:t>
            </a:r>
            <a:r>
              <a:rPr lang="de-DE" sz="800" dirty="0" err="1">
                <a:latin typeface="Arial" panose="020B0604020202020204" pitchFamily="34" charset="0"/>
                <a:cs typeface="Arial" panose="020B0604020202020204" pitchFamily="34" charset="0"/>
              </a:rPr>
              <a:t>information</a:t>
            </a:r>
            <a:r>
              <a:rPr lang="de-DE" sz="800" baseline="0" dirty="0">
                <a:latin typeface="Arial" panose="020B0604020202020204" pitchFamily="34" charset="0"/>
                <a:cs typeface="Arial" panose="020B0604020202020204" pitchFamily="34" charset="0"/>
              </a:rPr>
              <a:t> - PRIVATE</a:t>
            </a:r>
            <a:r>
              <a:rPr lang="de-DE" sz="800" dirty="0">
                <a:latin typeface="Arial" panose="020B0604020202020204" pitchFamily="34" charset="0"/>
                <a:cs typeface="Arial" panose="020B0604020202020204" pitchFamily="34" charset="0"/>
              </a:rPr>
              <a:t> </a:t>
            </a:r>
          </a:p>
          <a:p>
            <a:pPr marL="0" marR="0" indent="0" algn="l" defTabSz="534988" rtl="0" eaLnBrk="1" fontAlgn="base" latinLnBrk="0" hangingPunct="1">
              <a:lnSpc>
                <a:spcPct val="100000"/>
              </a:lnSpc>
              <a:spcBef>
                <a:spcPct val="0"/>
              </a:spcBef>
              <a:spcAft>
                <a:spcPct val="0"/>
              </a:spcAft>
              <a:buClrTx/>
              <a:buSzTx/>
              <a:buFont typeface="Arial" panose="020B0604020202020204" pitchFamily="34" charset="0"/>
              <a:buNone/>
              <a:tabLst/>
              <a:defRPr/>
            </a:pPr>
            <a:endParaRPr lang="de-DE" sz="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21413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R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79DFE6-CFA5-477C-AEC5-887EEF30C7EC}"/>
              </a:ext>
            </a:extLst>
          </p:cNvPr>
          <p:cNvSpPr>
            <a:spLocks noGrp="1"/>
          </p:cNvSpPr>
          <p:nvPr>
            <p:ph type="title" hasCustomPrompt="1"/>
          </p:nvPr>
        </p:nvSpPr>
        <p:spPr>
          <a:xfrm>
            <a:off x="2971885" y="950436"/>
            <a:ext cx="5836835" cy="695484"/>
          </a:xfrm>
          <a:prstGeom prst="rect">
            <a:avLst/>
          </a:prstGeom>
        </p:spPr>
        <p:txBody>
          <a:bodyPr lIns="0" tIns="0" rIns="0" bIns="0" anchor="t">
            <a:normAutofit/>
          </a:bodyPr>
          <a:lstStyle>
            <a:lvl1pPr marL="0" indent="0">
              <a:buNone/>
              <a:defRPr sz="1800">
                <a:solidFill>
                  <a:schemeClr val="bg2"/>
                </a:solidFill>
                <a:latin typeface="RR Pioneer Bold" panose="020B0803050201040103" pitchFamily="34" charset="0"/>
              </a:defRPr>
            </a:lvl1pPr>
          </a:lstStyle>
          <a:p>
            <a:r>
              <a:rPr lang="en-US" dirty="0"/>
              <a:t>Intro text</a:t>
            </a:r>
            <a:endParaRPr lang="en-GB" dirty="0"/>
          </a:p>
        </p:txBody>
      </p:sp>
      <p:sp>
        <p:nvSpPr>
          <p:cNvPr id="10" name="Text Placeholder 9">
            <a:extLst>
              <a:ext uri="{FF2B5EF4-FFF2-40B4-BE49-F238E27FC236}">
                <a16:creationId xmlns:a16="http://schemas.microsoft.com/office/drawing/2014/main" id="{3F8D25FF-12DE-403E-AF55-F46AC3934934}"/>
              </a:ext>
            </a:extLst>
          </p:cNvPr>
          <p:cNvSpPr>
            <a:spLocks noGrp="1"/>
          </p:cNvSpPr>
          <p:nvPr>
            <p:ph type="body" sz="quarter" idx="10" hasCustomPrompt="1"/>
          </p:nvPr>
        </p:nvSpPr>
        <p:spPr>
          <a:xfrm>
            <a:off x="225033" y="908277"/>
            <a:ext cx="1786647" cy="955675"/>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GB" sz="1500" kern="1200" dirty="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dirty="0"/>
              <a:t>Text over one column</a:t>
            </a:r>
            <a:endParaRPr lang="en-GB" dirty="0"/>
          </a:p>
        </p:txBody>
      </p:sp>
      <p:sp>
        <p:nvSpPr>
          <p:cNvPr id="5" name="Text Placeholder 4">
            <a:extLst>
              <a:ext uri="{FF2B5EF4-FFF2-40B4-BE49-F238E27FC236}">
                <a16:creationId xmlns:a16="http://schemas.microsoft.com/office/drawing/2014/main" id="{AB3B9182-7B1B-4746-8146-EAC173E26B74}"/>
              </a:ext>
            </a:extLst>
          </p:cNvPr>
          <p:cNvSpPr>
            <a:spLocks noGrp="1"/>
          </p:cNvSpPr>
          <p:nvPr>
            <p:ph type="body" sz="quarter" idx="11"/>
          </p:nvPr>
        </p:nvSpPr>
        <p:spPr>
          <a:xfrm>
            <a:off x="2971885" y="1880816"/>
            <a:ext cx="5836835" cy="262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a:extLst>
              <a:ext uri="{FF2B5EF4-FFF2-40B4-BE49-F238E27FC236}">
                <a16:creationId xmlns:a16="http://schemas.microsoft.com/office/drawing/2014/main" id="{26838262-4B9C-7943-84BF-C087279D6E9C}"/>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19532036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EB6-0EEE-4BBB-B4A6-72BF5D802D88}"/>
              </a:ext>
            </a:extLst>
          </p:cNvPr>
          <p:cNvSpPr/>
          <p:nvPr userDrawn="1"/>
        </p:nvSpPr>
        <p:spPr>
          <a:xfrm>
            <a:off x="2268538" y="0"/>
            <a:ext cx="687546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FFFFFF"/>
              </a:solidFill>
            </a:endParaRPr>
          </a:p>
        </p:txBody>
      </p:sp>
      <p:sp>
        <p:nvSpPr>
          <p:cNvPr id="2" name="Title 1">
            <a:extLst>
              <a:ext uri="{FF2B5EF4-FFF2-40B4-BE49-F238E27FC236}">
                <a16:creationId xmlns:a16="http://schemas.microsoft.com/office/drawing/2014/main" id="{336AA855-7E6E-4927-A811-F63C0750684E}"/>
              </a:ext>
            </a:extLst>
          </p:cNvPr>
          <p:cNvSpPr>
            <a:spLocks noGrp="1"/>
          </p:cNvSpPr>
          <p:nvPr>
            <p:ph type="ctrTitle" hasCustomPrompt="1"/>
          </p:nvPr>
        </p:nvSpPr>
        <p:spPr>
          <a:xfrm>
            <a:off x="2735262" y="1634400"/>
            <a:ext cx="6084887" cy="424800"/>
          </a:xfrm>
        </p:spPr>
        <p:txBody>
          <a:bodyPr anchor="b">
            <a:noAutofit/>
          </a:bodyPr>
          <a:lstStyle>
            <a:lvl1pPr algn="l">
              <a:defRPr sz="3200">
                <a:solidFill>
                  <a:schemeClr val="bg1"/>
                </a:solidFill>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2145600"/>
            <a:ext cx="6084000" cy="334800"/>
          </a:xfrm>
        </p:spPr>
        <p:txBody>
          <a:bodyPr>
            <a:noAutofit/>
          </a:bodyPr>
          <a:lstStyle>
            <a:lvl1pPr marL="0" indent="0" algn="l">
              <a:buNone/>
              <a:defRPr lang="en-US" sz="2000" kern="1200" dirty="0">
                <a:solidFill>
                  <a:schemeClr val="tx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39D434FC-96CE-4780-AAED-545A26CDF9E2}"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lvl1pPr>
              <a:defRPr lang="en-GB"/>
            </a:lvl1pPr>
          </a:lstStyle>
          <a:p>
            <a:endParaRPr lang="en-GB"/>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7" name="Group 6">
            <a:extLst>
              <a:ext uri="{FF2B5EF4-FFF2-40B4-BE49-F238E27FC236}">
                <a16:creationId xmlns:a16="http://schemas.microsoft.com/office/drawing/2014/main" id="{86C48FDF-A71D-4C3F-941C-7810A66ADD6B}"/>
              </a:ext>
            </a:extLst>
          </p:cNvPr>
          <p:cNvGrpSpPr/>
          <p:nvPr userDrawn="1"/>
        </p:nvGrpSpPr>
        <p:grpSpPr>
          <a:xfrm>
            <a:off x="765730" y="1672590"/>
            <a:ext cx="719435" cy="1169680"/>
            <a:chOff x="-3513606" y="270529"/>
            <a:chExt cx="1671638" cy="2717801"/>
          </a:xfrm>
        </p:grpSpPr>
        <p:sp>
          <p:nvSpPr>
            <p:cNvPr id="8" name="Freeform 5">
              <a:extLst>
                <a:ext uri="{FF2B5EF4-FFF2-40B4-BE49-F238E27FC236}">
                  <a16:creationId xmlns:a16="http://schemas.microsoft.com/office/drawing/2014/main" id="{00243F37-DF11-45EB-AE4F-DFEC6F84A10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9237F685-2071-4F45-97B9-11A4847704A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5FD398A-E096-4E6E-89DC-100A542433C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25668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2898000"/>
            <a:ext cx="6083300" cy="244800"/>
          </a:xfrm>
        </p:spPr>
        <p:txBody>
          <a:bodyPr>
            <a:normAutofit/>
          </a:bodyPr>
          <a:lstStyle>
            <a:lvl1pPr>
              <a:defRPr sz="1000">
                <a:solidFill>
                  <a:schemeClr val="bg1"/>
                </a:solidFill>
              </a:defRPr>
            </a:lvl1pPr>
          </a:lstStyle>
          <a:p>
            <a:pPr lvl="0"/>
            <a:r>
              <a:rPr lang="en-US" dirty="0"/>
              <a:t>XX Month XXXX</a:t>
            </a:r>
          </a:p>
        </p:txBody>
      </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spTree>
    <p:custDataLst>
      <p:tags r:id="rId1"/>
    </p:custDataLst>
    <p:extLst>
      <p:ext uri="{BB962C8B-B14F-4D97-AF65-F5344CB8AC3E}">
        <p14:creationId xmlns:p14="http://schemas.microsoft.com/office/powerpoint/2010/main" val="24394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age - Light Green">
    <p:bg>
      <p:bgPr>
        <a:solidFill>
          <a:srgbClr val="FF71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F4B71764-AD0F-4443-A62F-916DBCAD1D2D}"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grpSp>
        <p:nvGrpSpPr>
          <p:cNvPr id="13" name="Group 12">
            <a:extLst>
              <a:ext uri="{FF2B5EF4-FFF2-40B4-BE49-F238E27FC236}">
                <a16:creationId xmlns:a16="http://schemas.microsoft.com/office/drawing/2014/main" id="{8F031BEC-F9AC-4198-83C6-90C7698C3C98}"/>
              </a:ext>
            </a:extLst>
          </p:cNvPr>
          <p:cNvGrpSpPr/>
          <p:nvPr userDrawn="1"/>
        </p:nvGrpSpPr>
        <p:grpSpPr>
          <a:xfrm>
            <a:off x="323850" y="233362"/>
            <a:ext cx="321261" cy="522316"/>
            <a:chOff x="-3513606" y="270529"/>
            <a:chExt cx="1671638" cy="2717801"/>
          </a:xfrm>
        </p:grpSpPr>
        <p:sp>
          <p:nvSpPr>
            <p:cNvPr id="14" name="Freeform 5">
              <a:extLst>
                <a:ext uri="{FF2B5EF4-FFF2-40B4-BE49-F238E27FC236}">
                  <a16:creationId xmlns:a16="http://schemas.microsoft.com/office/drawing/2014/main" id="{7336FEB0-4F1D-4FA8-859A-16BF6AC9103C}"/>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7" name="Freeform 6">
              <a:extLst>
                <a:ext uri="{FF2B5EF4-FFF2-40B4-BE49-F238E27FC236}">
                  <a16:creationId xmlns:a16="http://schemas.microsoft.com/office/drawing/2014/main" id="{C335792A-AD1F-4731-8213-4E38785F4209}"/>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485584DD-EEAA-4E4F-9727-06D0635D2AA3}"/>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1"/>
    </p:custDataLst>
    <p:extLst>
      <p:ext uri="{BB962C8B-B14F-4D97-AF65-F5344CB8AC3E}">
        <p14:creationId xmlns:p14="http://schemas.microsoft.com/office/powerpoint/2010/main" val="12706872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page - Export contro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EB6-0EEE-4BBB-B4A6-72BF5D802D88}"/>
              </a:ext>
            </a:extLst>
          </p:cNvPr>
          <p:cNvSpPr/>
          <p:nvPr userDrawn="1"/>
        </p:nvSpPr>
        <p:spPr>
          <a:xfrm>
            <a:off x="2268538" y="0"/>
            <a:ext cx="687546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FFFFFF"/>
              </a:solidFill>
            </a:endParaRPr>
          </a:p>
        </p:txBody>
      </p:sp>
      <p:sp>
        <p:nvSpPr>
          <p:cNvPr id="2" name="Title 1">
            <a:extLst>
              <a:ext uri="{FF2B5EF4-FFF2-40B4-BE49-F238E27FC236}">
                <a16:creationId xmlns:a16="http://schemas.microsoft.com/office/drawing/2014/main" id="{336AA855-7E6E-4927-A811-F63C0750684E}"/>
              </a:ext>
            </a:extLst>
          </p:cNvPr>
          <p:cNvSpPr>
            <a:spLocks noGrp="1"/>
          </p:cNvSpPr>
          <p:nvPr>
            <p:ph type="ctrTitle" hasCustomPrompt="1"/>
          </p:nvPr>
        </p:nvSpPr>
        <p:spPr>
          <a:xfrm>
            <a:off x="2735262" y="500400"/>
            <a:ext cx="6084000" cy="1249200"/>
          </a:xfrm>
        </p:spPr>
        <p:txBody>
          <a:bodyPr anchor="b">
            <a:noAutofit/>
          </a:bodyPr>
          <a:lstStyle>
            <a:lvl1pPr algn="l">
              <a:defRPr sz="3200">
                <a:solidFill>
                  <a:schemeClr val="bg1"/>
                </a:solidFill>
              </a:defRPr>
            </a:lvl1pPr>
          </a:lstStyle>
          <a:p>
            <a:r>
              <a:rPr lang="en-GB" dirty="0"/>
              <a:t>Click to edit</a:t>
            </a:r>
            <a:br>
              <a:rPr lang="en-GB" dirty="0"/>
            </a:br>
            <a:r>
              <a:rPr lang="en-GB" dirty="0"/>
              <a:t>Master title style</a:t>
            </a:r>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1796400"/>
            <a:ext cx="6084000" cy="334800"/>
          </a:xfrm>
        </p:spPr>
        <p:txBody>
          <a:bodyPr>
            <a:noAutofit/>
          </a:bodyPr>
          <a:lstStyle>
            <a:lvl1pPr marL="0" indent="0" algn="l">
              <a:buNone/>
              <a:defRPr lang="en-US" sz="2000" kern="1200" dirty="0">
                <a:solidFill>
                  <a:schemeClr val="tx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037ECA9A-1BE9-4E52-98B0-4F3A596BF324}"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grpSp>
        <p:nvGrpSpPr>
          <p:cNvPr id="7" name="Group 6">
            <a:extLst>
              <a:ext uri="{FF2B5EF4-FFF2-40B4-BE49-F238E27FC236}">
                <a16:creationId xmlns:a16="http://schemas.microsoft.com/office/drawing/2014/main" id="{86C48FDF-A71D-4C3F-941C-7810A66ADD6B}"/>
              </a:ext>
            </a:extLst>
          </p:cNvPr>
          <p:cNvGrpSpPr/>
          <p:nvPr userDrawn="1"/>
        </p:nvGrpSpPr>
        <p:grpSpPr>
          <a:xfrm>
            <a:off x="765730" y="1672590"/>
            <a:ext cx="719435" cy="1169680"/>
            <a:chOff x="-3513606" y="270529"/>
            <a:chExt cx="1671638" cy="2717801"/>
          </a:xfrm>
        </p:grpSpPr>
        <p:sp>
          <p:nvSpPr>
            <p:cNvPr id="8" name="Freeform 5">
              <a:extLst>
                <a:ext uri="{FF2B5EF4-FFF2-40B4-BE49-F238E27FC236}">
                  <a16:creationId xmlns:a16="http://schemas.microsoft.com/office/drawing/2014/main" id="{00243F37-DF11-45EB-AE4F-DFEC6F84A10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9237F685-2071-4F45-97B9-11A4847704A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5FD398A-E096-4E6E-89DC-100A542433C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21816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2473200"/>
            <a:ext cx="6083300" cy="244800"/>
          </a:xfrm>
        </p:spPr>
        <p:txBody>
          <a:bodyPr>
            <a:normAutofit/>
          </a:bodyPr>
          <a:lstStyle>
            <a:lvl1pPr>
              <a:defRPr sz="1000">
                <a:solidFill>
                  <a:schemeClr val="bg1"/>
                </a:solidFill>
              </a:defRPr>
            </a:lvl1pPr>
          </a:lstStyle>
          <a:p>
            <a:pPr lvl="0"/>
            <a:r>
              <a:rPr lang="en-US" dirty="0"/>
              <a:t>XX Month XXXX</a:t>
            </a:r>
          </a:p>
        </p:txBody>
      </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graphicFrame>
        <p:nvGraphicFramePr>
          <p:cNvPr id="17" name="Table 16">
            <a:extLst>
              <a:ext uri="{FF2B5EF4-FFF2-40B4-BE49-F238E27FC236}">
                <a16:creationId xmlns:a16="http://schemas.microsoft.com/office/drawing/2014/main" id="{23CD3FFE-B4FD-4319-BC0B-255BAFEF989F}"/>
              </a:ext>
            </a:extLst>
          </p:cNvPr>
          <p:cNvGraphicFramePr>
            <a:graphicFrameLocks noGrp="1"/>
          </p:cNvGraphicFramePr>
          <p:nvPr userDrawn="1">
            <p:extLst>
              <p:ext uri="{D42A27DB-BD31-4B8C-83A1-F6EECF244321}">
                <p14:modId xmlns:p14="http://schemas.microsoft.com/office/powerpoint/2010/main" val="473516118"/>
              </p:ext>
            </p:extLst>
          </p:nvPr>
        </p:nvGraphicFramePr>
        <p:xfrm>
          <a:off x="2735262" y="2855690"/>
          <a:ext cx="6084888" cy="1095160"/>
        </p:xfrm>
        <a:graphic>
          <a:graphicData uri="http://schemas.openxmlformats.org/drawingml/2006/table">
            <a:tbl>
              <a:tblPr firstRow="1" bandRow="1"/>
              <a:tblGrid>
                <a:gridCol w="2028296">
                  <a:extLst>
                    <a:ext uri="{9D8B030D-6E8A-4147-A177-3AD203B41FA5}">
                      <a16:colId xmlns:a16="http://schemas.microsoft.com/office/drawing/2014/main" val="1311732103"/>
                    </a:ext>
                  </a:extLst>
                </a:gridCol>
                <a:gridCol w="2028296">
                  <a:extLst>
                    <a:ext uri="{9D8B030D-6E8A-4147-A177-3AD203B41FA5}">
                      <a16:colId xmlns:a16="http://schemas.microsoft.com/office/drawing/2014/main" val="2932825049"/>
                    </a:ext>
                  </a:extLst>
                </a:gridCol>
                <a:gridCol w="2028296">
                  <a:extLst>
                    <a:ext uri="{9D8B030D-6E8A-4147-A177-3AD203B41FA5}">
                      <a16:colId xmlns:a16="http://schemas.microsoft.com/office/drawing/2014/main" val="1377039470"/>
                    </a:ext>
                  </a:extLst>
                </a:gridCol>
              </a:tblGrid>
              <a:tr h="224068">
                <a:tc gridSpan="3">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This document is subject to the following Export Control Information</a:t>
                      </a:r>
                    </a:p>
                  </a:txBody>
                  <a:tcPr>
                    <a:lnL>
                      <a:noFill/>
                    </a:lnL>
                    <a:lnR>
                      <a:noFill/>
                    </a:lnR>
                    <a:lnT>
                      <a:noFill/>
                    </a:lnT>
                    <a:lnB>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11746911"/>
                  </a:ext>
                </a:extLst>
              </a:tr>
              <a:tr h="184654">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Country</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Export Classification</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pPr algn="ctr"/>
                      <a:r>
                        <a:rPr lang="en-GB" sz="900" dirty="0">
                          <a:solidFill>
                            <a:schemeClr val="bg1"/>
                          </a:solidFill>
                          <a:latin typeface="RR Pioneer" panose="020B0503050201040103" pitchFamily="34" charset="0"/>
                        </a:rPr>
                        <a:t>Date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74109106"/>
                  </a:ext>
                </a:extLst>
              </a:tr>
              <a:tr h="318980">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83941994"/>
                  </a:ext>
                </a:extLst>
              </a:tr>
              <a:tr h="318980">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RR Pioneer"/>
                        </a:defRPr>
                      </a:lvl1pPr>
                      <a:lvl2pPr marL="342900" algn="l" defTabSz="685800" rtl="0" eaLnBrk="1" latinLnBrk="0" hangingPunct="1">
                        <a:defRPr sz="1350" kern="1200">
                          <a:solidFill>
                            <a:schemeClr val="tx1"/>
                          </a:solidFill>
                          <a:latin typeface="RR Pioneer"/>
                        </a:defRPr>
                      </a:lvl2pPr>
                      <a:lvl3pPr marL="685800" algn="l" defTabSz="685800" rtl="0" eaLnBrk="1" latinLnBrk="0" hangingPunct="1">
                        <a:defRPr sz="1350" kern="1200">
                          <a:solidFill>
                            <a:schemeClr val="tx1"/>
                          </a:solidFill>
                          <a:latin typeface="RR Pioneer"/>
                        </a:defRPr>
                      </a:lvl3pPr>
                      <a:lvl4pPr marL="1028700" algn="l" defTabSz="685800" rtl="0" eaLnBrk="1" latinLnBrk="0" hangingPunct="1">
                        <a:defRPr sz="1350" kern="1200">
                          <a:solidFill>
                            <a:schemeClr val="tx1"/>
                          </a:solidFill>
                          <a:latin typeface="RR Pioneer"/>
                        </a:defRPr>
                      </a:lvl4pPr>
                      <a:lvl5pPr marL="1371600" algn="l" defTabSz="685800" rtl="0" eaLnBrk="1" latinLnBrk="0" hangingPunct="1">
                        <a:defRPr sz="1350" kern="1200">
                          <a:solidFill>
                            <a:schemeClr val="tx1"/>
                          </a:solidFill>
                          <a:latin typeface="RR Pioneer"/>
                        </a:defRPr>
                      </a:lvl5pPr>
                      <a:lvl6pPr marL="1714500" algn="l" defTabSz="685800" rtl="0" eaLnBrk="1" latinLnBrk="0" hangingPunct="1">
                        <a:defRPr sz="1350" kern="1200">
                          <a:solidFill>
                            <a:schemeClr val="tx1"/>
                          </a:solidFill>
                          <a:latin typeface="RR Pioneer"/>
                        </a:defRPr>
                      </a:lvl6pPr>
                      <a:lvl7pPr marL="2057400" algn="l" defTabSz="685800" rtl="0" eaLnBrk="1" latinLnBrk="0" hangingPunct="1">
                        <a:defRPr sz="1350" kern="1200">
                          <a:solidFill>
                            <a:schemeClr val="tx1"/>
                          </a:solidFill>
                          <a:latin typeface="RR Pioneer"/>
                        </a:defRPr>
                      </a:lvl7pPr>
                      <a:lvl8pPr marL="2400300" algn="l" defTabSz="685800" rtl="0" eaLnBrk="1" latinLnBrk="0" hangingPunct="1">
                        <a:defRPr sz="1350" kern="1200">
                          <a:solidFill>
                            <a:schemeClr val="tx1"/>
                          </a:solidFill>
                          <a:latin typeface="RR Pioneer"/>
                        </a:defRPr>
                      </a:lvl8pPr>
                      <a:lvl9pPr marL="2743200" algn="l" defTabSz="685800" rtl="0" eaLnBrk="1" latinLnBrk="0" hangingPunct="1">
                        <a:defRPr sz="1350" kern="1200">
                          <a:solidFill>
                            <a:schemeClr val="tx1"/>
                          </a:solidFill>
                          <a:latin typeface="RR Pioneer"/>
                        </a:defRPr>
                      </a:lvl9pPr>
                    </a:lstStyle>
                    <a:p>
                      <a:endParaRPr lang="en-GB" dirty="0">
                        <a:solidFill>
                          <a:schemeClr val="bg1"/>
                        </a:solidFill>
                        <a:latin typeface="RR Pioneer" panose="020B0503050201040103"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04885933"/>
                  </a:ext>
                </a:extLst>
              </a:tr>
            </a:tbl>
          </a:graphicData>
        </a:graphic>
      </p:graphicFrame>
      <p:sp>
        <p:nvSpPr>
          <p:cNvPr id="19" name="Text Placeholder 13">
            <a:extLst>
              <a:ext uri="{FF2B5EF4-FFF2-40B4-BE49-F238E27FC236}">
                <a16:creationId xmlns:a16="http://schemas.microsoft.com/office/drawing/2014/main" id="{A801F9D5-0A32-4DE1-9377-D59BE787AAB2}"/>
              </a:ext>
            </a:extLst>
          </p:cNvPr>
          <p:cNvSpPr>
            <a:spLocks noGrp="1"/>
          </p:cNvSpPr>
          <p:nvPr>
            <p:ph type="body" sz="quarter" idx="16" hasCustomPrompt="1"/>
          </p:nvPr>
        </p:nvSpPr>
        <p:spPr>
          <a:xfrm>
            <a:off x="2736000" y="3358800"/>
            <a:ext cx="2005200" cy="594000"/>
          </a:xfrm>
        </p:spPr>
        <p:txBody>
          <a:bodyPr>
            <a:normAutofit/>
          </a:bodyPr>
          <a:lstStyle>
            <a:lvl1pPr algn="ctr">
              <a:defRPr sz="800">
                <a:solidFill>
                  <a:schemeClr val="bg1"/>
                </a:solidFill>
              </a:defRPr>
            </a:lvl1pPr>
          </a:lstStyle>
          <a:p>
            <a:pPr lvl="0"/>
            <a:r>
              <a:rPr lang="en-US" dirty="0"/>
              <a:t>Edit Master text styles</a:t>
            </a:r>
          </a:p>
        </p:txBody>
      </p:sp>
      <p:sp>
        <p:nvSpPr>
          <p:cNvPr id="20" name="Text Placeholder 13">
            <a:extLst>
              <a:ext uri="{FF2B5EF4-FFF2-40B4-BE49-F238E27FC236}">
                <a16:creationId xmlns:a16="http://schemas.microsoft.com/office/drawing/2014/main" id="{704AEA61-F308-493F-B5DC-9F6FA87EF527}"/>
              </a:ext>
            </a:extLst>
          </p:cNvPr>
          <p:cNvSpPr>
            <a:spLocks noGrp="1"/>
          </p:cNvSpPr>
          <p:nvPr>
            <p:ph type="body" sz="quarter" idx="17" hasCustomPrompt="1"/>
          </p:nvPr>
        </p:nvSpPr>
        <p:spPr>
          <a:xfrm>
            <a:off x="4788000" y="3358800"/>
            <a:ext cx="1990800" cy="594000"/>
          </a:xfr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800">
                <a:solidFill>
                  <a:schemeClr val="bg1"/>
                </a:solidFill>
              </a:defRPr>
            </a:lvl1pPr>
          </a:lstStyle>
          <a:p>
            <a:pPr lvl="0"/>
            <a:r>
              <a:rPr lang="en-US" dirty="0"/>
              <a:t>Edit Master text styles</a:t>
            </a:r>
          </a:p>
        </p:txBody>
      </p:sp>
      <p:sp>
        <p:nvSpPr>
          <p:cNvPr id="21" name="Text Placeholder 13">
            <a:extLst>
              <a:ext uri="{FF2B5EF4-FFF2-40B4-BE49-F238E27FC236}">
                <a16:creationId xmlns:a16="http://schemas.microsoft.com/office/drawing/2014/main" id="{CB52E09F-28F7-4386-8813-1A24206A80F6}"/>
              </a:ext>
            </a:extLst>
          </p:cNvPr>
          <p:cNvSpPr>
            <a:spLocks noGrp="1"/>
          </p:cNvSpPr>
          <p:nvPr>
            <p:ph type="body" sz="quarter" idx="18" hasCustomPrompt="1"/>
          </p:nvPr>
        </p:nvSpPr>
        <p:spPr>
          <a:xfrm>
            <a:off x="6811200" y="3358800"/>
            <a:ext cx="2008800" cy="594000"/>
          </a:xfrm>
        </p:spPr>
        <p:txBody>
          <a:bodyPr>
            <a:normAutofit/>
          </a:bodyPr>
          <a:lstStyle>
            <a:lvl1pPr algn="ctr">
              <a:defRPr sz="800">
                <a:solidFill>
                  <a:schemeClr val="bg1"/>
                </a:solidFill>
              </a:defRPr>
            </a:lvl1pPr>
          </a:lstStyle>
          <a:p>
            <a:pPr lvl="0"/>
            <a:r>
              <a:rPr lang="en-US" dirty="0"/>
              <a:t>Edit Master text styles</a:t>
            </a:r>
          </a:p>
        </p:txBody>
      </p:sp>
      <p:sp>
        <p:nvSpPr>
          <p:cNvPr id="22" name="Text Placeholder 13">
            <a:extLst>
              <a:ext uri="{FF2B5EF4-FFF2-40B4-BE49-F238E27FC236}">
                <a16:creationId xmlns:a16="http://schemas.microsoft.com/office/drawing/2014/main" id="{F272C130-F343-4C01-8F73-979904DD265C}"/>
              </a:ext>
            </a:extLst>
          </p:cNvPr>
          <p:cNvSpPr>
            <a:spLocks noGrp="1"/>
          </p:cNvSpPr>
          <p:nvPr>
            <p:ph type="body" sz="quarter" idx="19" hasCustomPrompt="1"/>
          </p:nvPr>
        </p:nvSpPr>
        <p:spPr>
          <a:xfrm>
            <a:off x="2736000" y="4050000"/>
            <a:ext cx="6084000" cy="471600"/>
          </a:xfrm>
        </p:spPr>
        <p:txBody>
          <a:bodyPr>
            <a:normAutofit/>
          </a:bodyPr>
          <a:lstStyle>
            <a:lvl1pPr>
              <a:defRPr sz="900">
                <a:solidFill>
                  <a:schemeClr val="bg1"/>
                </a:solidFill>
              </a:defRPr>
            </a:lvl1pPr>
          </a:lstStyle>
          <a:p>
            <a:pPr lvl="0"/>
            <a:r>
              <a:rPr lang="en-US" dirty="0"/>
              <a:t>XX Month XXXX</a:t>
            </a:r>
          </a:p>
        </p:txBody>
      </p:sp>
    </p:spTree>
    <p:custDataLst>
      <p:tags r:id="rId1"/>
    </p:custDataLst>
    <p:extLst>
      <p:ext uri="{BB962C8B-B14F-4D97-AF65-F5344CB8AC3E}">
        <p14:creationId xmlns:p14="http://schemas.microsoft.com/office/powerpoint/2010/main" val="41819109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Page-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F66933E-E17F-4B66-B4D5-DA383FF76842}"/>
              </a:ext>
            </a:extLst>
          </p:cNvPr>
          <p:cNvSpPr>
            <a:spLocks noGrp="1"/>
          </p:cNvSpPr>
          <p:nvPr>
            <p:ph type="pic" sz="quarter" idx="16"/>
          </p:nvPr>
        </p:nvSpPr>
        <p:spPr>
          <a:xfrm>
            <a:off x="2273320" y="0"/>
            <a:ext cx="6870679" cy="5143500"/>
          </a:xfrm>
          <a:solidFill>
            <a:srgbClr val="8A8A8F"/>
          </a:solidFill>
        </p:spPr>
        <p:txBody>
          <a:bodyPr anchor="ctr"/>
          <a:lstStyle>
            <a:lvl1pPr algn="ct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E010B49E-C956-4407-B999-F88F1FA6F8DD}"/>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4A6B4624-DA49-4DF6-A561-977EFFDF4414}"/>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dirty="0">
              <a:solidFill>
                <a:srgbClr val="10069F"/>
              </a:solidFill>
            </a:endParaRPr>
          </a:p>
        </p:txBody>
      </p:sp>
      <p:grpSp>
        <p:nvGrpSpPr>
          <p:cNvPr id="7" name="Group 6">
            <a:extLst>
              <a:ext uri="{FF2B5EF4-FFF2-40B4-BE49-F238E27FC236}">
                <a16:creationId xmlns:a16="http://schemas.microsoft.com/office/drawing/2014/main" id="{86C48FDF-A71D-4C3F-941C-7810A66ADD6B}"/>
              </a:ext>
            </a:extLst>
          </p:cNvPr>
          <p:cNvGrpSpPr/>
          <p:nvPr userDrawn="1"/>
        </p:nvGrpSpPr>
        <p:grpSpPr>
          <a:xfrm>
            <a:off x="765730" y="1672590"/>
            <a:ext cx="719435" cy="1169680"/>
            <a:chOff x="-3513606" y="270529"/>
            <a:chExt cx="1671638" cy="2717801"/>
          </a:xfrm>
        </p:grpSpPr>
        <p:sp>
          <p:nvSpPr>
            <p:cNvPr id="8" name="Freeform 5">
              <a:extLst>
                <a:ext uri="{FF2B5EF4-FFF2-40B4-BE49-F238E27FC236}">
                  <a16:creationId xmlns:a16="http://schemas.microsoft.com/office/drawing/2014/main" id="{00243F37-DF11-45EB-AE4F-DFEC6F84A10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9237F685-2071-4F45-97B9-11A4847704A1}"/>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F5FD398A-E096-4E6E-89DC-100A542433C4}"/>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8" name="Text Placeholder 17">
            <a:extLst>
              <a:ext uri="{FF2B5EF4-FFF2-40B4-BE49-F238E27FC236}">
                <a16:creationId xmlns:a16="http://schemas.microsoft.com/office/drawing/2014/main" id="{3346D7C4-096A-4546-981B-47B5DF66AAEA}"/>
              </a:ext>
            </a:extLst>
          </p:cNvPr>
          <p:cNvSpPr>
            <a:spLocks noGrp="1"/>
          </p:cNvSpPr>
          <p:nvPr>
            <p:ph type="body" sz="quarter" idx="15" hasCustomPrompt="1"/>
          </p:nvPr>
        </p:nvSpPr>
        <p:spPr>
          <a:xfrm>
            <a:off x="323850" y="3052800"/>
            <a:ext cx="1623600" cy="1440000"/>
          </a:xfrm>
        </p:spPr>
        <p:txBody>
          <a:bodyPr anchor="b" anchorCtr="0">
            <a:noAutofit/>
          </a:bodyPr>
          <a:lstStyle>
            <a:lvl1pPr>
              <a:defRPr sz="800">
                <a:solidFill>
                  <a:srgbClr val="666666"/>
                </a:solidFill>
                <a:latin typeface="RR Pioneer Light Condensed" panose="020B0306050201060103" pitchFamily="34" charset="0"/>
              </a:defRPr>
            </a:lvl1pPr>
          </a:lstStyle>
          <a:p>
            <a:pPr lvl="0"/>
            <a:r>
              <a:rPr lang="en-US" dirty="0"/>
              <a:t>BUSINESS STATEMENT: Insert mandatory statement, this can be copied and pasted from the markings summary slide. </a:t>
            </a:r>
          </a:p>
        </p:txBody>
      </p:sp>
      <p:sp>
        <p:nvSpPr>
          <p:cNvPr id="21" name="Text Placeholder 19">
            <a:extLst>
              <a:ext uri="{FF2B5EF4-FFF2-40B4-BE49-F238E27FC236}">
                <a16:creationId xmlns:a16="http://schemas.microsoft.com/office/drawing/2014/main" id="{DBCF3A6C-3424-46D4-9092-264CD734E347}"/>
              </a:ext>
            </a:extLst>
          </p:cNvPr>
          <p:cNvSpPr>
            <a:spLocks noGrp="1"/>
          </p:cNvSpPr>
          <p:nvPr>
            <p:ph type="body" sz="quarter" idx="17"/>
          </p:nvPr>
        </p:nvSpPr>
        <p:spPr>
          <a:xfrm>
            <a:off x="2268538" y="3041650"/>
            <a:ext cx="6868800" cy="2101850"/>
          </a:xfrm>
          <a:solidFill>
            <a:schemeClr val="bg2"/>
          </a:solidFill>
        </p:spPr>
        <p:txBody>
          <a:bodyPr lIns="432000" tIns="180000" bIns="1908000">
            <a:noAutofit/>
          </a:bodyPr>
          <a:lstStyle>
            <a:lvl1pPr>
              <a:defRPr sz="2800" b="1">
                <a:solidFill>
                  <a:schemeClr val="bg1"/>
                </a:solidFill>
              </a:defRPr>
            </a:lvl1pPr>
          </a:lstStyle>
          <a:p>
            <a:pPr lvl="0"/>
            <a:r>
              <a:rPr lang="en-US" dirty="0"/>
              <a:t>Click to edit Master text styles</a:t>
            </a:r>
          </a:p>
        </p:txBody>
      </p:sp>
      <p:sp>
        <p:nvSpPr>
          <p:cNvPr id="3" name="Subtitle 2">
            <a:extLst>
              <a:ext uri="{FF2B5EF4-FFF2-40B4-BE49-F238E27FC236}">
                <a16:creationId xmlns:a16="http://schemas.microsoft.com/office/drawing/2014/main" id="{8B0B840D-89AD-469A-9906-0384E3FD267A}"/>
              </a:ext>
            </a:extLst>
          </p:cNvPr>
          <p:cNvSpPr>
            <a:spLocks noGrp="1"/>
          </p:cNvSpPr>
          <p:nvPr>
            <p:ph type="subTitle" idx="1" hasCustomPrompt="1"/>
          </p:nvPr>
        </p:nvSpPr>
        <p:spPr>
          <a:xfrm>
            <a:off x="2736000" y="3686400"/>
            <a:ext cx="6084000" cy="334800"/>
          </a:xfrm>
        </p:spPr>
        <p:txBody>
          <a:bodyPr>
            <a:noAutofit/>
          </a:bodyPr>
          <a:lstStyle>
            <a:lvl1pPr marL="0" indent="0" algn="l">
              <a:buNone/>
              <a:defRPr lang="en-US" sz="2000" kern="1200" dirty="0">
                <a:solidFill>
                  <a:schemeClr val="tx2"/>
                </a:solidFill>
                <a:latin typeface="+mn-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endParaRPr lang="en-GB" dirty="0"/>
          </a:p>
        </p:txBody>
      </p:sp>
      <p:sp>
        <p:nvSpPr>
          <p:cNvPr id="14" name="Text Placeholder 13">
            <a:extLst>
              <a:ext uri="{FF2B5EF4-FFF2-40B4-BE49-F238E27FC236}">
                <a16:creationId xmlns:a16="http://schemas.microsoft.com/office/drawing/2014/main" id="{47E86416-DF3C-4150-A8E7-60289DFFAED5}"/>
              </a:ext>
            </a:extLst>
          </p:cNvPr>
          <p:cNvSpPr>
            <a:spLocks noGrp="1"/>
          </p:cNvSpPr>
          <p:nvPr>
            <p:ph type="body" sz="quarter" idx="13" hasCustomPrompt="1"/>
          </p:nvPr>
        </p:nvSpPr>
        <p:spPr>
          <a:xfrm>
            <a:off x="2735263" y="4042800"/>
            <a:ext cx="6083300" cy="244800"/>
          </a:xfrm>
        </p:spPr>
        <p:txBody>
          <a:bodyPr>
            <a:noAutofit/>
          </a:bodyPr>
          <a:lstStyle>
            <a:lvl1pPr>
              <a:defRPr sz="1000">
                <a:solidFill>
                  <a:schemeClr val="bg1"/>
                </a:solidFill>
              </a:defRPr>
            </a:lvl1pPr>
          </a:lstStyle>
          <a:p>
            <a:pPr lvl="0"/>
            <a:r>
              <a:rPr lang="en-US" dirty="0"/>
              <a:t>Author Name, Job Title</a:t>
            </a:r>
          </a:p>
        </p:txBody>
      </p:sp>
      <p:sp>
        <p:nvSpPr>
          <p:cNvPr id="15" name="Text Placeholder 13">
            <a:extLst>
              <a:ext uri="{FF2B5EF4-FFF2-40B4-BE49-F238E27FC236}">
                <a16:creationId xmlns:a16="http://schemas.microsoft.com/office/drawing/2014/main" id="{87897AC3-FB94-4825-8939-95C9C023499F}"/>
              </a:ext>
            </a:extLst>
          </p:cNvPr>
          <p:cNvSpPr>
            <a:spLocks noGrp="1"/>
          </p:cNvSpPr>
          <p:nvPr>
            <p:ph type="body" sz="quarter" idx="14" hasCustomPrompt="1"/>
          </p:nvPr>
        </p:nvSpPr>
        <p:spPr>
          <a:xfrm>
            <a:off x="2736000" y="4323600"/>
            <a:ext cx="6083300" cy="244800"/>
          </a:xfrm>
        </p:spPr>
        <p:txBody>
          <a:bodyPr>
            <a:normAutofit/>
          </a:bodyPr>
          <a:lstStyle>
            <a:lvl1pPr>
              <a:defRPr sz="1000">
                <a:solidFill>
                  <a:schemeClr val="bg1"/>
                </a:solidFill>
              </a:defRPr>
            </a:lvl1pPr>
          </a:lstStyle>
          <a:p>
            <a:pPr lvl="0"/>
            <a:r>
              <a:rPr lang="en-US" dirty="0"/>
              <a:t>XX Month XXXX</a:t>
            </a:r>
          </a:p>
        </p:txBody>
      </p:sp>
      <p:sp>
        <p:nvSpPr>
          <p:cNvPr id="4" name="Date Placeholder 3">
            <a:extLst>
              <a:ext uri="{FF2B5EF4-FFF2-40B4-BE49-F238E27FC236}">
                <a16:creationId xmlns:a16="http://schemas.microsoft.com/office/drawing/2014/main" id="{B69FCDBA-3B9B-4385-BED9-F418223EBB41}"/>
              </a:ext>
            </a:extLst>
          </p:cNvPr>
          <p:cNvSpPr>
            <a:spLocks noGrp="1"/>
          </p:cNvSpPr>
          <p:nvPr>
            <p:ph type="dt" sz="half" idx="10"/>
          </p:nvPr>
        </p:nvSpPr>
        <p:spPr/>
        <p:txBody>
          <a:bodyPr/>
          <a:lstStyle>
            <a:lvl1pPr>
              <a:defRPr>
                <a:solidFill>
                  <a:schemeClr val="bg1"/>
                </a:solidFill>
              </a:defRPr>
            </a:lvl1pPr>
          </a:lstStyle>
          <a:p>
            <a:fld id="{31EBDF33-BCD7-4A9B-A119-D2AC3C8A95FB}" type="datetime1">
              <a:rPr lang="en-US" smtClean="0">
                <a:solidFill>
                  <a:srgbClr val="FFFFFF"/>
                </a:solidFill>
              </a:rPr>
              <a:pPr/>
              <a:t>5/25/2023</a:t>
            </a:fld>
            <a:endParaRPr>
              <a:solidFill>
                <a:srgbClr val="FFFFFF"/>
              </a:solidFill>
            </a:endParaRPr>
          </a:p>
        </p:txBody>
      </p:sp>
    </p:spTree>
    <p:custDataLst>
      <p:tags r:id="rId1"/>
    </p:custDataLst>
    <p:extLst>
      <p:ext uri="{BB962C8B-B14F-4D97-AF65-F5344CB8AC3E}">
        <p14:creationId xmlns:p14="http://schemas.microsoft.com/office/powerpoint/2010/main" val="24005592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ivider Page - Colbal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F9473773-4CD8-44E8-8C23-7C72AD6500A9}"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6635947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Page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BD9D87F9-FAAA-45DA-8D51-260A233F9300}"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154062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ivider Page - Turquoise">
    <p:bg>
      <p:bgPr>
        <a:solidFill>
          <a:srgbClr val="00BFB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E86F17C4-F0F3-4000-879B-F1A0049AC560}"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34043108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ivider Page - Light Green">
    <p:bg>
      <p:bgPr>
        <a:solidFill>
          <a:srgbClr val="819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92CFAD52-820A-4865-B436-32A3D99F0FD5}"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399826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ivider Page - Orange">
    <p:bg>
      <p:bgPr>
        <a:solidFill>
          <a:srgbClr val="DB3F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5F665A45-E403-4EC5-95F5-89B83892FD4C}"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12010012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ivider Page - Magenta">
    <p:bg>
      <p:bgPr>
        <a:solidFill>
          <a:srgbClr val="E21D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68E86B34-749F-495D-A7B7-34CFD9390E1B}"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dirty="0">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180483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ivider Page - Lilac">
    <p:bg>
      <p:bgPr>
        <a:solidFill>
          <a:srgbClr val="8C2A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73D-D190-43EA-AB9F-F4E0C3DE2AD5}"/>
              </a:ext>
            </a:extLst>
          </p:cNvPr>
          <p:cNvSpPr>
            <a:spLocks noGrp="1"/>
          </p:cNvSpPr>
          <p:nvPr>
            <p:ph type="title" hasCustomPrompt="1"/>
          </p:nvPr>
        </p:nvSpPr>
        <p:spPr>
          <a:xfrm>
            <a:off x="601200" y="932400"/>
            <a:ext cx="1803600" cy="1641600"/>
          </a:xfrm>
        </p:spPr>
        <p:txBody>
          <a:bodyPr anchor="ctr" anchorCtr="0">
            <a:noAutofit/>
          </a:bodyPr>
          <a:lstStyle>
            <a:lvl1pPr algn="r">
              <a:defRPr sz="11000">
                <a:solidFill>
                  <a:schemeClr val="bg1"/>
                </a:solidFill>
                <a:latin typeface="RR Pioneer UltraLight Condensed" panose="020B0206030201060103" pitchFamily="34" charset="0"/>
              </a:defRPr>
            </a:lvl1pPr>
          </a:lstStyle>
          <a:p>
            <a:r>
              <a:rPr lang="en-US" dirty="0"/>
              <a:t>XX</a:t>
            </a:r>
            <a:endParaRPr lang="en-GB" dirty="0"/>
          </a:p>
        </p:txBody>
      </p:sp>
      <p:sp>
        <p:nvSpPr>
          <p:cNvPr id="4" name="Date Placeholder 3">
            <a:extLst>
              <a:ext uri="{FF2B5EF4-FFF2-40B4-BE49-F238E27FC236}">
                <a16:creationId xmlns:a16="http://schemas.microsoft.com/office/drawing/2014/main" id="{11AD4DAF-CD34-4819-9611-33C813C52E02}"/>
              </a:ext>
            </a:extLst>
          </p:cNvPr>
          <p:cNvSpPr>
            <a:spLocks noGrp="1"/>
          </p:cNvSpPr>
          <p:nvPr>
            <p:ph type="dt" sz="half" idx="10"/>
          </p:nvPr>
        </p:nvSpPr>
        <p:spPr/>
        <p:txBody>
          <a:bodyPr/>
          <a:lstStyle>
            <a:lvl1pPr>
              <a:defRPr>
                <a:solidFill>
                  <a:schemeClr val="bg1"/>
                </a:solidFill>
              </a:defRPr>
            </a:lvl1pPr>
          </a:lstStyle>
          <a:p>
            <a:fld id="{5A09D3F5-AD9E-4B2C-AE6C-A042764A84E8}" type="datetime1">
              <a:rPr lang="en-US" smtClean="0">
                <a:solidFill>
                  <a:srgbClr val="FFFFFF"/>
                </a:solidFill>
              </a:rPr>
              <a:pPr/>
              <a:t>5/25/2023</a:t>
            </a:fld>
            <a:endParaRPr>
              <a:solidFill>
                <a:srgbClr val="FFFFFF"/>
              </a:solidFill>
            </a:endParaRPr>
          </a:p>
        </p:txBody>
      </p:sp>
      <p:sp>
        <p:nvSpPr>
          <p:cNvPr id="5" name="Footer Placeholder 4">
            <a:extLst>
              <a:ext uri="{FF2B5EF4-FFF2-40B4-BE49-F238E27FC236}">
                <a16:creationId xmlns:a16="http://schemas.microsoft.com/office/drawing/2014/main" id="{869D09A4-D7CF-4D1D-8376-A6317B2D794C}"/>
              </a:ext>
            </a:extLst>
          </p:cNvPr>
          <p:cNvSpPr>
            <a:spLocks noGrp="1"/>
          </p:cNvSpPr>
          <p:nvPr>
            <p:ph type="ftr" sz="quarter" idx="11"/>
          </p:nvPr>
        </p:nvSpPr>
        <p:spPr/>
        <p:txBody>
          <a:bodyPr/>
          <a:lstStyle>
            <a:lvl1pPr>
              <a:defRPr>
                <a:solidFill>
                  <a:schemeClr val="bg1"/>
                </a:solidFill>
              </a:defRPr>
            </a:lvl1pPr>
          </a:lstStyle>
          <a:p>
            <a:r>
              <a:rPr lang="en-GB" dirty="0">
                <a:solidFill>
                  <a:srgbClr val="FFFFFF"/>
                </a:solidFill>
              </a:rPr>
              <a:t>Private | © 2020 Rolls-Royce | Not Subject to Export Control </a:t>
            </a:r>
          </a:p>
        </p:txBody>
      </p:sp>
      <p:sp>
        <p:nvSpPr>
          <p:cNvPr id="6" name="Slide Number Placeholder 5">
            <a:extLst>
              <a:ext uri="{FF2B5EF4-FFF2-40B4-BE49-F238E27FC236}">
                <a16:creationId xmlns:a16="http://schemas.microsoft.com/office/drawing/2014/main" id="{83787183-9305-4CC7-88E3-CD4694340E74}"/>
              </a:ext>
            </a:extLst>
          </p:cNvPr>
          <p:cNvSpPr>
            <a:spLocks noGrp="1"/>
          </p:cNvSpPr>
          <p:nvPr>
            <p:ph type="sldNum" sz="quarter" idx="12"/>
          </p:nvPr>
        </p:nvSpPr>
        <p:spPr/>
        <p:txBody>
          <a:bodyPr/>
          <a:lstStyle>
            <a:lvl1pPr>
              <a:defRPr>
                <a:solidFill>
                  <a:schemeClr val="bg1"/>
                </a:solidFill>
              </a:defRPr>
            </a:lvl1pPr>
          </a:lstStyle>
          <a:p>
            <a:fld id="{6F59B429-512E-4592-B480-D2818264A486}" type="slidenum">
              <a:rPr lang="en-GB" smtClean="0">
                <a:solidFill>
                  <a:srgbClr val="FFFFFF"/>
                </a:solidFill>
              </a:rPr>
              <a:pPr/>
              <a:t>‹#›</a:t>
            </a:fld>
            <a:endParaRPr lang="en-GB">
              <a:solidFill>
                <a:srgbClr val="FFFFFF"/>
              </a:solidFill>
            </a:endParaRPr>
          </a:p>
        </p:txBody>
      </p:sp>
      <p:grpSp>
        <p:nvGrpSpPr>
          <p:cNvPr id="7" name="Group 6">
            <a:extLst>
              <a:ext uri="{FF2B5EF4-FFF2-40B4-BE49-F238E27FC236}">
                <a16:creationId xmlns:a16="http://schemas.microsoft.com/office/drawing/2014/main" id="{8CDE6A97-E7CD-4B8D-B45A-AAD68408E363}"/>
              </a:ext>
            </a:extLst>
          </p:cNvPr>
          <p:cNvGrpSpPr/>
          <p:nvPr userDrawn="1"/>
        </p:nvGrpSpPr>
        <p:grpSpPr>
          <a:xfrm>
            <a:off x="323850" y="233362"/>
            <a:ext cx="321261" cy="522316"/>
            <a:chOff x="-3513606" y="270529"/>
            <a:chExt cx="1671638" cy="2717801"/>
          </a:xfrm>
        </p:grpSpPr>
        <p:sp>
          <p:nvSpPr>
            <p:cNvPr id="8" name="Freeform 5">
              <a:extLst>
                <a:ext uri="{FF2B5EF4-FFF2-40B4-BE49-F238E27FC236}">
                  <a16:creationId xmlns:a16="http://schemas.microsoft.com/office/drawing/2014/main" id="{0C1B786A-3DB0-4204-B54C-3639510DA1BA}"/>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6">
              <a:extLst>
                <a:ext uri="{FF2B5EF4-FFF2-40B4-BE49-F238E27FC236}">
                  <a16:creationId xmlns:a16="http://schemas.microsoft.com/office/drawing/2014/main" id="{C6634F13-D58B-46A6-93A1-8F971957FDA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7">
              <a:extLst>
                <a:ext uri="{FF2B5EF4-FFF2-40B4-BE49-F238E27FC236}">
                  <a16:creationId xmlns:a16="http://schemas.microsoft.com/office/drawing/2014/main" id="{865EB297-8F82-412B-8CF4-A0C2F5DEB062}"/>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Freeform: Shape 14">
            <a:extLst>
              <a:ext uri="{FF2B5EF4-FFF2-40B4-BE49-F238E27FC236}">
                <a16:creationId xmlns:a16="http://schemas.microsoft.com/office/drawing/2014/main" id="{E2AABB29-22AC-4C62-A174-9E5A0A1EFA21}"/>
              </a:ext>
            </a:extLst>
          </p:cNvPr>
          <p:cNvSpPr/>
          <p:nvPr userDrawn="1"/>
        </p:nvSpPr>
        <p:spPr>
          <a:xfrm>
            <a:off x="323850" y="916500"/>
            <a:ext cx="207937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Freeform: Shape 15">
            <a:extLst>
              <a:ext uri="{FF2B5EF4-FFF2-40B4-BE49-F238E27FC236}">
                <a16:creationId xmlns:a16="http://schemas.microsoft.com/office/drawing/2014/main" id="{50021B20-6F0E-4481-874A-F21AE9FD3CC4}"/>
              </a:ext>
            </a:extLst>
          </p:cNvPr>
          <p:cNvSpPr/>
          <p:nvPr userDrawn="1"/>
        </p:nvSpPr>
        <p:spPr>
          <a:xfrm>
            <a:off x="3059112" y="916500"/>
            <a:ext cx="5761038"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 Placeholder 17">
            <a:extLst>
              <a:ext uri="{FF2B5EF4-FFF2-40B4-BE49-F238E27FC236}">
                <a16:creationId xmlns:a16="http://schemas.microsoft.com/office/drawing/2014/main" id="{ADA88272-0989-4751-9FC4-6BE74AD9E30F}"/>
              </a:ext>
            </a:extLst>
          </p:cNvPr>
          <p:cNvSpPr>
            <a:spLocks noGrp="1"/>
          </p:cNvSpPr>
          <p:nvPr>
            <p:ph type="body" sz="quarter" idx="13" hasCustomPrompt="1"/>
          </p:nvPr>
        </p:nvSpPr>
        <p:spPr>
          <a:xfrm>
            <a:off x="3070800" y="1126801"/>
            <a:ext cx="5749200" cy="1443600"/>
          </a:xfrm>
        </p:spPr>
        <p:txBody>
          <a:bodyPr/>
          <a:lstStyle>
            <a:lvl1pPr>
              <a:spcBef>
                <a:spcPts val="0"/>
              </a:spcBef>
              <a:spcAft>
                <a:spcPts val="1200"/>
              </a:spcAft>
              <a:defRPr sz="3200">
                <a:solidFill>
                  <a:schemeClr val="bg1"/>
                </a:solidFill>
                <a:latin typeface="+mj-lt"/>
              </a:defRPr>
            </a:lvl1pPr>
            <a:lvl2pPr marL="0" indent="0">
              <a:spcBef>
                <a:spcPts val="0"/>
              </a:spcBef>
              <a:buNone/>
              <a:defRPr sz="1600">
                <a:solidFill>
                  <a:schemeClr val="bg1"/>
                </a:solidFill>
              </a:defRPr>
            </a:lvl2pPr>
            <a:lvl3pPr marL="187325" indent="0">
              <a:buNone/>
              <a:defRPr>
                <a:solidFill>
                  <a:schemeClr val="bg1"/>
                </a:solidFill>
              </a:defRPr>
            </a:lvl3pPr>
          </a:lstStyle>
          <a:p>
            <a:pPr lvl="0"/>
            <a:r>
              <a:rPr lang="en-US" dirty="0"/>
              <a:t>Title text</a:t>
            </a:r>
          </a:p>
          <a:p>
            <a:pPr lvl="1"/>
            <a:r>
              <a:rPr lang="en-US" dirty="0"/>
              <a:t>Section sub-title</a:t>
            </a:r>
          </a:p>
        </p:txBody>
      </p:sp>
    </p:spTree>
    <p:custDataLst>
      <p:tags r:id="rId1"/>
    </p:custDataLst>
    <p:extLst>
      <p:ext uri="{BB962C8B-B14F-4D97-AF65-F5344CB8AC3E}">
        <p14:creationId xmlns:p14="http://schemas.microsoft.com/office/powerpoint/2010/main" val="32873298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genda - F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A6D69-BAB1-4B9F-9F1C-0C24500536B0}"/>
              </a:ext>
            </a:extLst>
          </p:cNvPr>
          <p:cNvSpPr/>
          <p:nvPr userDrawn="1"/>
        </p:nvSpPr>
        <p:spPr>
          <a:xfrm>
            <a:off x="0" y="0"/>
            <a:ext cx="2268538"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7">
            <a:extLst>
              <a:ext uri="{FF2B5EF4-FFF2-40B4-BE49-F238E27FC236}">
                <a16:creationId xmlns:a16="http://schemas.microsoft.com/office/drawing/2014/main" id="{6E80DDC5-516A-4852-820E-AA222809433D}"/>
              </a:ext>
            </a:extLst>
          </p:cNvPr>
          <p:cNvGrpSpPr/>
          <p:nvPr userDrawn="1"/>
        </p:nvGrpSpPr>
        <p:grpSpPr>
          <a:xfrm>
            <a:off x="323850" y="233362"/>
            <a:ext cx="321261" cy="522316"/>
            <a:chOff x="-3513606" y="270529"/>
            <a:chExt cx="1671638" cy="2717801"/>
          </a:xfrm>
        </p:grpSpPr>
        <p:sp>
          <p:nvSpPr>
            <p:cNvPr id="9" name="Freeform 5">
              <a:extLst>
                <a:ext uri="{FF2B5EF4-FFF2-40B4-BE49-F238E27FC236}">
                  <a16:creationId xmlns:a16="http://schemas.microsoft.com/office/drawing/2014/main" id="{1DBB0EEB-076D-481C-ACFA-0038DC75CAE2}"/>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6">
              <a:extLst>
                <a:ext uri="{FF2B5EF4-FFF2-40B4-BE49-F238E27FC236}">
                  <a16:creationId xmlns:a16="http://schemas.microsoft.com/office/drawing/2014/main" id="{A779CB7F-8A11-4F14-A890-17D489748EEE}"/>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a:extLst>
                <a:ext uri="{FF2B5EF4-FFF2-40B4-BE49-F238E27FC236}">
                  <a16:creationId xmlns:a16="http://schemas.microsoft.com/office/drawing/2014/main" id="{5813B530-5B21-436B-AA2C-1BD18DAE3FC5}"/>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 name="Title 1">
            <a:extLst>
              <a:ext uri="{FF2B5EF4-FFF2-40B4-BE49-F238E27FC236}">
                <a16:creationId xmlns:a16="http://schemas.microsoft.com/office/drawing/2014/main" id="{C14893E9-962D-47ED-A753-018A738F758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A405510C-38D1-4CE9-BD30-D08F610D7632}"/>
              </a:ext>
            </a:extLst>
          </p:cNvPr>
          <p:cNvSpPr>
            <a:spLocks noGrp="1"/>
          </p:cNvSpPr>
          <p:nvPr>
            <p:ph type="dt" sz="half" idx="10"/>
          </p:nvPr>
        </p:nvSpPr>
        <p:spPr/>
        <p:txBody>
          <a:bodyPr/>
          <a:lstStyle/>
          <a:p>
            <a:fld id="{F6733B1C-2088-48A4-ADA0-0FD4E40D9FA3}" type="datetime1">
              <a:rPr lang="en-US"/>
              <a:pPr/>
              <a:t>5/25/2023</a:t>
            </a:fld>
            <a:endParaRPr/>
          </a:p>
        </p:txBody>
      </p:sp>
      <p:sp>
        <p:nvSpPr>
          <p:cNvPr id="5" name="Footer Placeholder 4">
            <a:extLst>
              <a:ext uri="{FF2B5EF4-FFF2-40B4-BE49-F238E27FC236}">
                <a16:creationId xmlns:a16="http://schemas.microsoft.com/office/drawing/2014/main" id="{438ACA86-A737-4A5C-B09F-3F7C2E181555}"/>
              </a:ext>
            </a:extLst>
          </p:cNvPr>
          <p:cNvSpPr>
            <a:spLocks noGrp="1"/>
          </p:cNvSpPr>
          <p:nvPr>
            <p:ph type="ftr" sz="quarter" idx="11"/>
          </p:nvPr>
        </p:nvSpPr>
        <p:spPr/>
        <p:txBody>
          <a:body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399C0F82-AD3B-4A9E-808C-9D4791B362DE}"/>
              </a:ext>
            </a:extLst>
          </p:cNvPr>
          <p:cNvSpPr>
            <a:spLocks noGrp="1"/>
          </p:cNvSpPr>
          <p:nvPr>
            <p:ph type="sldNum" sz="quarter" idx="12"/>
          </p:nvPr>
        </p:nvSpPr>
        <p:spPr/>
        <p:txBody>
          <a:bodyPr/>
          <a:lstStyle/>
          <a:p>
            <a:fld id="{6F59B429-512E-4592-B480-D2818264A486}" type="slidenum">
              <a:rPr lang="en-GB" smtClean="0">
                <a:solidFill>
                  <a:srgbClr val="10069F"/>
                </a:solidFill>
              </a:rPr>
              <a:pPr/>
              <a:t>‹#›</a:t>
            </a:fld>
            <a:endParaRPr lang="en-GB">
              <a:solidFill>
                <a:srgbClr val="10069F"/>
              </a:solidFill>
            </a:endParaRPr>
          </a:p>
        </p:txBody>
      </p:sp>
      <p:sp>
        <p:nvSpPr>
          <p:cNvPr id="14" name="Text Placeholder 13">
            <a:extLst>
              <a:ext uri="{FF2B5EF4-FFF2-40B4-BE49-F238E27FC236}">
                <a16:creationId xmlns:a16="http://schemas.microsoft.com/office/drawing/2014/main" id="{D75CAF40-DCF1-404F-A98A-2CD51C2250FC}"/>
              </a:ext>
            </a:extLst>
          </p:cNvPr>
          <p:cNvSpPr>
            <a:spLocks noGrp="1"/>
          </p:cNvSpPr>
          <p:nvPr>
            <p:ph type="body" sz="quarter" idx="13" hasCustomPrompt="1"/>
          </p:nvPr>
        </p:nvSpPr>
        <p:spPr>
          <a:xfrm>
            <a:off x="2714400" y="892800"/>
            <a:ext cx="766800" cy="676800"/>
          </a:xfrm>
        </p:spPr>
        <p:txBody>
          <a:bodyPr anchor="ctr" anchorCtr="0">
            <a:noAutofit/>
          </a:bodyPr>
          <a:lstStyle>
            <a:lvl1pPr algn="r">
              <a:defRPr sz="4400" spc="400" baseline="0">
                <a:solidFill>
                  <a:srgbClr val="E21D60"/>
                </a:solidFill>
                <a:latin typeface="RR Pioneer Light Condensed" panose="020B0306050201060103" pitchFamily="34" charset="0"/>
              </a:defRPr>
            </a:lvl1pPr>
          </a:lstStyle>
          <a:p>
            <a:pPr lvl="0"/>
            <a:r>
              <a:rPr lang="en-US" dirty="0"/>
              <a:t>XX</a:t>
            </a:r>
          </a:p>
        </p:txBody>
      </p:sp>
      <p:sp>
        <p:nvSpPr>
          <p:cNvPr id="15" name="Text Placeholder 17">
            <a:extLst>
              <a:ext uri="{FF2B5EF4-FFF2-40B4-BE49-F238E27FC236}">
                <a16:creationId xmlns:a16="http://schemas.microsoft.com/office/drawing/2014/main" id="{B4DE9B5E-37A7-40D8-8ACF-3DCE9F9964B4}"/>
              </a:ext>
            </a:extLst>
          </p:cNvPr>
          <p:cNvSpPr>
            <a:spLocks noGrp="1"/>
          </p:cNvSpPr>
          <p:nvPr>
            <p:ph type="body" sz="quarter" idx="14" hasCustomPrompt="1"/>
          </p:nvPr>
        </p:nvSpPr>
        <p:spPr>
          <a:xfrm>
            <a:off x="3603600" y="9864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US" dirty="0"/>
              <a:t>Subject title</a:t>
            </a:r>
          </a:p>
          <a:p>
            <a:pPr lvl="1"/>
            <a:r>
              <a:rPr lang="en-US" dirty="0"/>
              <a:t>Presenter name</a:t>
            </a:r>
          </a:p>
        </p:txBody>
      </p:sp>
      <p:sp>
        <p:nvSpPr>
          <p:cNvPr id="16" name="Text Placeholder 13">
            <a:extLst>
              <a:ext uri="{FF2B5EF4-FFF2-40B4-BE49-F238E27FC236}">
                <a16:creationId xmlns:a16="http://schemas.microsoft.com/office/drawing/2014/main" id="{7088707D-4FCB-41DE-A56D-ADEB3FE76F97}"/>
              </a:ext>
            </a:extLst>
          </p:cNvPr>
          <p:cNvSpPr>
            <a:spLocks noGrp="1"/>
          </p:cNvSpPr>
          <p:nvPr>
            <p:ph type="body" sz="quarter" idx="15" hasCustomPrompt="1"/>
          </p:nvPr>
        </p:nvSpPr>
        <p:spPr>
          <a:xfrm>
            <a:off x="2714400" y="1832400"/>
            <a:ext cx="766800" cy="676800"/>
          </a:xfrm>
        </p:spPr>
        <p:txBody>
          <a:bodyPr anchor="ctr" anchorCtr="0">
            <a:noAutofit/>
          </a:bodyPr>
          <a:lstStyle>
            <a:lvl1pPr algn="r">
              <a:defRPr sz="4400" spc="400" baseline="0">
                <a:solidFill>
                  <a:schemeClr val="tx2"/>
                </a:solidFill>
                <a:latin typeface="RR Pioneer Light Condensed" panose="020B0306050201060103" pitchFamily="34" charset="0"/>
              </a:defRPr>
            </a:lvl1pPr>
          </a:lstStyle>
          <a:p>
            <a:pPr lvl="0"/>
            <a:r>
              <a:rPr lang="en-US" dirty="0"/>
              <a:t>XX</a:t>
            </a:r>
          </a:p>
        </p:txBody>
      </p:sp>
      <p:sp>
        <p:nvSpPr>
          <p:cNvPr id="17" name="Text Placeholder 17">
            <a:extLst>
              <a:ext uri="{FF2B5EF4-FFF2-40B4-BE49-F238E27FC236}">
                <a16:creationId xmlns:a16="http://schemas.microsoft.com/office/drawing/2014/main" id="{D40E0593-EB9B-4A05-80F6-A08DEB72D21D}"/>
              </a:ext>
            </a:extLst>
          </p:cNvPr>
          <p:cNvSpPr>
            <a:spLocks noGrp="1"/>
          </p:cNvSpPr>
          <p:nvPr>
            <p:ph type="body" sz="quarter" idx="16" hasCustomPrompt="1"/>
          </p:nvPr>
        </p:nvSpPr>
        <p:spPr>
          <a:xfrm>
            <a:off x="3603600" y="1926000"/>
            <a:ext cx="5216400" cy="648000"/>
          </a:xfrm>
        </p:spPr>
        <p:txBody>
          <a:bodyPr>
            <a:norm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18" name="Text Placeholder 13">
            <a:extLst>
              <a:ext uri="{FF2B5EF4-FFF2-40B4-BE49-F238E27FC236}">
                <a16:creationId xmlns:a16="http://schemas.microsoft.com/office/drawing/2014/main" id="{A7C7ECF3-9B0C-4FDE-89C6-E6FD13011AD3}"/>
              </a:ext>
            </a:extLst>
          </p:cNvPr>
          <p:cNvSpPr>
            <a:spLocks noGrp="1"/>
          </p:cNvSpPr>
          <p:nvPr>
            <p:ph type="body" sz="quarter" idx="17" hasCustomPrompt="1"/>
          </p:nvPr>
        </p:nvSpPr>
        <p:spPr>
          <a:xfrm>
            <a:off x="2714400" y="2772000"/>
            <a:ext cx="766800" cy="676800"/>
          </a:xfrm>
        </p:spPr>
        <p:txBody>
          <a:bodyPr anchor="ctr" anchorCtr="0">
            <a:noAutofit/>
          </a:bodyPr>
          <a:lstStyle>
            <a:lvl1pPr algn="r">
              <a:defRPr sz="4400" spc="400" baseline="0">
                <a:solidFill>
                  <a:schemeClr val="accent3"/>
                </a:solidFill>
                <a:latin typeface="RR Pioneer Light Condensed" panose="020B0306050201060103" pitchFamily="34" charset="0"/>
              </a:defRPr>
            </a:lvl1pPr>
          </a:lstStyle>
          <a:p>
            <a:pPr lvl="0"/>
            <a:r>
              <a:rPr lang="en-US" dirty="0"/>
              <a:t>XX</a:t>
            </a:r>
          </a:p>
        </p:txBody>
      </p:sp>
      <p:sp>
        <p:nvSpPr>
          <p:cNvPr id="19" name="Text Placeholder 17">
            <a:extLst>
              <a:ext uri="{FF2B5EF4-FFF2-40B4-BE49-F238E27FC236}">
                <a16:creationId xmlns:a16="http://schemas.microsoft.com/office/drawing/2014/main" id="{EF7B9319-A865-41BA-A7C5-F298FBFA042C}"/>
              </a:ext>
            </a:extLst>
          </p:cNvPr>
          <p:cNvSpPr>
            <a:spLocks noGrp="1"/>
          </p:cNvSpPr>
          <p:nvPr>
            <p:ph type="body" sz="quarter" idx="18" hasCustomPrompt="1"/>
          </p:nvPr>
        </p:nvSpPr>
        <p:spPr>
          <a:xfrm>
            <a:off x="3603600" y="28620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
        <p:nvSpPr>
          <p:cNvPr id="20" name="Text Placeholder 13">
            <a:extLst>
              <a:ext uri="{FF2B5EF4-FFF2-40B4-BE49-F238E27FC236}">
                <a16:creationId xmlns:a16="http://schemas.microsoft.com/office/drawing/2014/main" id="{6477CD61-8155-4897-9AA4-43468BB495BB}"/>
              </a:ext>
            </a:extLst>
          </p:cNvPr>
          <p:cNvSpPr>
            <a:spLocks noGrp="1"/>
          </p:cNvSpPr>
          <p:nvPr>
            <p:ph type="body" sz="quarter" idx="19" hasCustomPrompt="1"/>
          </p:nvPr>
        </p:nvSpPr>
        <p:spPr>
          <a:xfrm>
            <a:off x="2714400" y="3711600"/>
            <a:ext cx="766800" cy="676800"/>
          </a:xfrm>
        </p:spPr>
        <p:txBody>
          <a:bodyPr anchor="ctr" anchorCtr="0">
            <a:noAutofit/>
          </a:bodyPr>
          <a:lstStyle>
            <a:lvl1pPr algn="r">
              <a:defRPr sz="4400" spc="400" baseline="0">
                <a:solidFill>
                  <a:schemeClr val="accent6"/>
                </a:solidFill>
                <a:latin typeface="RR Pioneer Light Condensed" panose="020B0306050201060103" pitchFamily="34" charset="0"/>
              </a:defRPr>
            </a:lvl1pPr>
          </a:lstStyle>
          <a:p>
            <a:pPr lvl="0"/>
            <a:r>
              <a:rPr lang="en-US" dirty="0"/>
              <a:t>XX</a:t>
            </a:r>
          </a:p>
        </p:txBody>
      </p:sp>
      <p:sp>
        <p:nvSpPr>
          <p:cNvPr id="21" name="Text Placeholder 17">
            <a:extLst>
              <a:ext uri="{FF2B5EF4-FFF2-40B4-BE49-F238E27FC236}">
                <a16:creationId xmlns:a16="http://schemas.microsoft.com/office/drawing/2014/main" id="{A99FD2FE-C1D1-4613-80A2-068D29011B5C}"/>
              </a:ext>
            </a:extLst>
          </p:cNvPr>
          <p:cNvSpPr>
            <a:spLocks noGrp="1"/>
          </p:cNvSpPr>
          <p:nvPr>
            <p:ph type="body" sz="quarter" idx="20" hasCustomPrompt="1"/>
          </p:nvPr>
        </p:nvSpPr>
        <p:spPr>
          <a:xfrm>
            <a:off x="3603600" y="3801600"/>
            <a:ext cx="5216400" cy="648000"/>
          </a:xfrm>
        </p:spPr>
        <p:txBody>
          <a:bodyPr>
            <a:noAutofit/>
          </a:bodyPr>
          <a:lstStyle>
            <a:lvl1pPr>
              <a:spcBef>
                <a:spcPts val="0"/>
              </a:spcBef>
              <a:spcAft>
                <a:spcPts val="600"/>
              </a:spcAft>
              <a:defRPr sz="1600">
                <a:solidFill>
                  <a:srgbClr val="666666"/>
                </a:solidFill>
                <a:latin typeface="+mj-lt"/>
              </a:defRPr>
            </a:lvl1pPr>
            <a:lvl2pPr marL="0" indent="0">
              <a:spcBef>
                <a:spcPts val="0"/>
              </a:spcBef>
              <a:buNone/>
              <a:defRPr sz="1600">
                <a:solidFill>
                  <a:srgbClr val="666666"/>
                </a:solidFill>
              </a:defRPr>
            </a:lvl2pPr>
            <a:lvl3pPr marL="187325" indent="0">
              <a:buNone/>
              <a:defRPr>
                <a:solidFill>
                  <a:schemeClr val="bg1"/>
                </a:solidFill>
              </a:defRPr>
            </a:lvl3pPr>
          </a:lstStyle>
          <a:p>
            <a:pPr lvl="0"/>
            <a:r>
              <a:rPr lang="en-GB" noProof="0" dirty="0"/>
              <a:t>Subject title</a:t>
            </a:r>
          </a:p>
          <a:p>
            <a:pPr lvl="1"/>
            <a:r>
              <a:rPr lang="en-GB" noProof="0" dirty="0"/>
              <a:t>Presenter name</a:t>
            </a:r>
          </a:p>
        </p:txBody>
      </p:sp>
    </p:spTree>
    <p:custDataLst>
      <p:tags r:id="rId1"/>
    </p:custDataLst>
    <p:extLst>
      <p:ext uri="{BB962C8B-B14F-4D97-AF65-F5344CB8AC3E}">
        <p14:creationId xmlns:p14="http://schemas.microsoft.com/office/powerpoint/2010/main" val="1670482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41" Type="http://schemas.openxmlformats.org/officeDocument/2006/relationships/slideLayout" Target="../slideLayouts/slideLayout4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tags" Target="../tags/tag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vmlDrawing" Target="../drawings/vmlDrawing1.vml"/><Relationship Id="rId7" Type="http://schemas.openxmlformats.org/officeDocument/2006/relationships/oleObject" Target="../embeddings/oleObject1.bin"/><Relationship Id="rId2" Type="http://schemas.openxmlformats.org/officeDocument/2006/relationships/theme" Target="../theme/theme3.xml"/><Relationship Id="rId1" Type="http://schemas.openxmlformats.org/officeDocument/2006/relationships/slideLayout" Target="../slideLayouts/slideLayout45.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tags" Target="../tags/tag35.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slideLayout" Target="../slideLayouts/slideLayout127.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42" Type="http://schemas.openxmlformats.org/officeDocument/2006/relationships/theme" Target="../theme/theme5.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41" Type="http://schemas.openxmlformats.org/officeDocument/2006/relationships/slideLayout" Target="../slideLayouts/slideLayout12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tags" Target="../tags/tag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9" Type="http://schemas.openxmlformats.org/officeDocument/2006/relationships/slideLayout" Target="../slideLayouts/slideLayout168.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34" Type="http://schemas.openxmlformats.org/officeDocument/2006/relationships/slideLayout" Target="../slideLayouts/slideLayout163.xml"/><Relationship Id="rId42" Type="http://schemas.openxmlformats.org/officeDocument/2006/relationships/slideLayout" Target="../slideLayouts/slideLayout171.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slideLayout" Target="../slideLayouts/slideLayout162.xml"/><Relationship Id="rId38" Type="http://schemas.openxmlformats.org/officeDocument/2006/relationships/slideLayout" Target="../slideLayouts/slideLayout167.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29" Type="http://schemas.openxmlformats.org/officeDocument/2006/relationships/slideLayout" Target="../slideLayouts/slideLayout158.xml"/><Relationship Id="rId41" Type="http://schemas.openxmlformats.org/officeDocument/2006/relationships/slideLayout" Target="../slideLayouts/slideLayout170.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32" Type="http://schemas.openxmlformats.org/officeDocument/2006/relationships/slideLayout" Target="../slideLayouts/slideLayout161.xml"/><Relationship Id="rId37" Type="http://schemas.openxmlformats.org/officeDocument/2006/relationships/slideLayout" Target="../slideLayouts/slideLayout166.xml"/><Relationship Id="rId40" Type="http://schemas.openxmlformats.org/officeDocument/2006/relationships/slideLayout" Target="../slideLayouts/slideLayout169.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36" Type="http://schemas.openxmlformats.org/officeDocument/2006/relationships/slideLayout" Target="../slideLayouts/slideLayout165.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31" Type="http://schemas.openxmlformats.org/officeDocument/2006/relationships/slideLayout" Target="../slideLayouts/slideLayout160.xml"/><Relationship Id="rId44" Type="http://schemas.openxmlformats.org/officeDocument/2006/relationships/tags" Target="../tags/tag95.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 Id="rId35" Type="http://schemas.openxmlformats.org/officeDocument/2006/relationships/slideLayout" Target="../slideLayouts/slideLayout164.xml"/><Relationship Id="rId43"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3" Type="http://schemas.openxmlformats.org/officeDocument/2006/relationships/slideLayout" Target="../slideLayouts/slideLayout174.xml"/><Relationship Id="rId21" Type="http://schemas.openxmlformats.org/officeDocument/2006/relationships/image" Target="../media/image5.png"/><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theme" Target="../theme/theme7.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10" Type="http://schemas.openxmlformats.org/officeDocument/2006/relationships/slideLayout" Target="../slideLayouts/slideLayout181.xml"/><Relationship Id="rId19" Type="http://schemas.openxmlformats.org/officeDocument/2006/relationships/slideLayout" Target="../slideLayouts/slideLayout190.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29" Type="http://schemas.openxmlformats.org/officeDocument/2006/relationships/theme" Target="../theme/theme8.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slideLayout" Target="../slideLayouts/slideLayout218.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slideLayout" Target="../slideLayouts/slideLayout217.xml"/><Relationship Id="rId30"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tags" Target="../tags/tag125.xml"/><Relationship Id="rId5" Type="http://schemas.openxmlformats.org/officeDocument/2006/relationships/theme" Target="../theme/theme9.xml"/><Relationship Id="rId4" Type="http://schemas.openxmlformats.org/officeDocument/2006/relationships/slideLayout" Target="../slideLayouts/slideLayout2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31BEFE-1E90-4BB3-9346-5176BD8884C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505" y="232410"/>
            <a:ext cx="320800" cy="522000"/>
          </a:xfrm>
          <a:prstGeom prst="rect">
            <a:avLst/>
          </a:prstGeom>
        </p:spPr>
      </p:pic>
      <p:sp>
        <p:nvSpPr>
          <p:cNvPr id="10" name="Freeform: Shape 9">
            <a:extLst>
              <a:ext uri="{FF2B5EF4-FFF2-40B4-BE49-F238E27FC236}">
                <a16:creationId xmlns:a16="http://schemas.microsoft.com/office/drawing/2014/main" id="{A43DCB37-4ED7-4852-8388-DD702887E0E4}"/>
              </a:ext>
            </a:extLst>
          </p:cNvPr>
          <p:cNvSpPr/>
          <p:nvPr userDrawn="1"/>
        </p:nvSpPr>
        <p:spPr>
          <a:xfrm>
            <a:off x="324505" y="4694634"/>
            <a:ext cx="46372" cy="290116"/>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R Pioneer Light Condensed" panose="020B0306050201060103" pitchFamily="34" charset="0"/>
            </a:endParaRPr>
          </a:p>
        </p:txBody>
      </p:sp>
      <p:sp>
        <p:nvSpPr>
          <p:cNvPr id="11" name="TextBox 10">
            <a:extLst>
              <a:ext uri="{FF2B5EF4-FFF2-40B4-BE49-F238E27FC236}">
                <a16:creationId xmlns:a16="http://schemas.microsoft.com/office/drawing/2014/main" id="{FBA2B363-003F-4AA0-A128-900982C922D4}"/>
              </a:ext>
            </a:extLst>
          </p:cNvPr>
          <p:cNvSpPr txBox="1"/>
          <p:nvPr userDrawn="1"/>
        </p:nvSpPr>
        <p:spPr>
          <a:xfrm>
            <a:off x="50799" y="5327904"/>
            <a:ext cx="2028135" cy="400110"/>
          </a:xfrm>
          <a:prstGeom prst="rect">
            <a:avLst/>
          </a:prstGeom>
          <a:noFill/>
        </p:spPr>
        <p:txBody>
          <a:bodyPr wrap="square" rtlCol="0">
            <a:spAutoFit/>
          </a:bodyPr>
          <a:lstStyle/>
          <a:p>
            <a:r>
              <a:rPr lang="en-GB" sz="1000" dirty="0">
                <a:solidFill>
                  <a:schemeClr val="bg2"/>
                </a:solidFill>
                <a:latin typeface="RR Pioneer Medium" panose="020B0603050201040103" pitchFamily="34" charset="0"/>
              </a:rPr>
              <a:t>BLUE</a:t>
            </a:r>
            <a:r>
              <a:rPr lang="en-GB" sz="1000" dirty="0">
                <a:latin typeface="RR Pioneer Light Condensed" panose="020B0306050201060103" pitchFamily="34" charset="0"/>
              </a:rPr>
              <a:t> </a:t>
            </a:r>
            <a:r>
              <a:rPr lang="en-GB" sz="1000" dirty="0">
                <a:solidFill>
                  <a:schemeClr val="bg1"/>
                </a:solidFill>
                <a:latin typeface="RR Pioneer Light Condensed" panose="020B0306050201060103" pitchFamily="34" charset="0"/>
              </a:rPr>
              <a:t>page number and reference – </a:t>
            </a:r>
            <a:br>
              <a:rPr lang="en-GB" sz="1000" dirty="0">
                <a:solidFill>
                  <a:schemeClr val="bg1"/>
                </a:solidFill>
                <a:latin typeface="RR Pioneer Light Condensed" panose="020B0306050201060103" pitchFamily="34" charset="0"/>
              </a:rPr>
            </a:br>
            <a:r>
              <a:rPr lang="en-GB" sz="1000" dirty="0">
                <a:solidFill>
                  <a:schemeClr val="bg1"/>
                </a:solidFill>
                <a:latin typeface="RR Pioneer Light Condensed" panose="020B0306050201060103" pitchFamily="34" charset="0"/>
              </a:rPr>
              <a:t>adjust</a:t>
            </a:r>
            <a:r>
              <a:rPr lang="en-GB" sz="1000" baseline="0" dirty="0">
                <a:solidFill>
                  <a:schemeClr val="bg1"/>
                </a:solidFill>
                <a:latin typeface="RR Pioneer Light Condensed" panose="020B0306050201060103" pitchFamily="34" charset="0"/>
              </a:rPr>
              <a:t> title slide on main master slide No 1</a:t>
            </a:r>
            <a:endParaRPr lang="en-GB" sz="1000" dirty="0">
              <a:solidFill>
                <a:schemeClr val="bg1"/>
              </a:solidFill>
              <a:latin typeface="RR Pioneer Light Condensed" panose="020B0306050201060103" pitchFamily="34" charset="0"/>
            </a:endParaRPr>
          </a:p>
        </p:txBody>
      </p:sp>
      <p:sp>
        <p:nvSpPr>
          <p:cNvPr id="12" name="Freeform 6">
            <a:extLst>
              <a:ext uri="{FF2B5EF4-FFF2-40B4-BE49-F238E27FC236}">
                <a16:creationId xmlns:a16="http://schemas.microsoft.com/office/drawing/2014/main" id="{FE4DF39C-8D4E-4913-BE88-ADA0E30ADAE7}"/>
              </a:ext>
            </a:extLst>
          </p:cNvPr>
          <p:cNvSpPr/>
          <p:nvPr userDrawn="1"/>
        </p:nvSpPr>
        <p:spPr>
          <a:xfrm flipH="1">
            <a:off x="121920" y="5224272"/>
            <a:ext cx="93473" cy="121920"/>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a16="http://schemas.microsoft.com/office/drawing/2014/main" id="{61A14AB2-7011-4747-A9E9-F8C00567565B}"/>
              </a:ext>
            </a:extLst>
          </p:cNvPr>
          <p:cNvSpPr txBox="1">
            <a:spLocks/>
          </p:cNvSpPr>
          <p:nvPr userDrawn="1"/>
        </p:nvSpPr>
        <p:spPr>
          <a:xfrm>
            <a:off x="369314" y="4694634"/>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Private| © 2022 Rolls-Royce </a:t>
            </a:r>
          </a:p>
          <a:p>
            <a:pPr algn="l"/>
            <a:r>
              <a:rPr lang="en-GB" sz="750" dirty="0">
                <a:solidFill>
                  <a:schemeClr val="bg2"/>
                </a:solidFill>
                <a:latin typeface="RR Pioneer Light Condensed" panose="020B0306050201060103" pitchFamily="34" charset="0"/>
              </a:rPr>
              <a:t>Rolls-Royce Proprietary Information </a:t>
            </a:r>
            <a:br>
              <a:rPr lang="en-GB" sz="750" dirty="0">
                <a:solidFill>
                  <a:schemeClr val="bg2"/>
                </a:solidFill>
                <a:latin typeface="RR Pioneer Light Condensed" panose="020B0306050201060103" pitchFamily="34" charset="0"/>
              </a:rPr>
            </a:br>
            <a:r>
              <a:rPr lang="en-GB" sz="750" dirty="0">
                <a:solidFill>
                  <a:schemeClr val="bg2"/>
                </a:solidFill>
                <a:latin typeface="RR Pioneer Light Condensed" panose="020B0306050201060103" pitchFamily="34" charset="0"/>
              </a:rPr>
              <a:t>PL9009.C</a:t>
            </a:r>
          </a:p>
        </p:txBody>
      </p:sp>
      <p:sp>
        <p:nvSpPr>
          <p:cNvPr id="3" name="Text Placeholder 2">
            <a:extLst>
              <a:ext uri="{FF2B5EF4-FFF2-40B4-BE49-F238E27FC236}">
                <a16:creationId xmlns:a16="http://schemas.microsoft.com/office/drawing/2014/main" id="{9B9B4B42-DD00-5044-84D5-F9B600142401}"/>
              </a:ext>
            </a:extLst>
          </p:cNvPr>
          <p:cNvSpPr>
            <a:spLocks noGrp="1"/>
          </p:cNvSpPr>
          <p:nvPr>
            <p:ph type="body" idx="1"/>
          </p:nvPr>
        </p:nvSpPr>
        <p:spPr>
          <a:xfrm>
            <a:off x="2587752" y="1370013"/>
            <a:ext cx="5927598" cy="31471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3">
            <a:extLst>
              <a:ext uri="{FF2B5EF4-FFF2-40B4-BE49-F238E27FC236}">
                <a16:creationId xmlns:a16="http://schemas.microsoft.com/office/drawing/2014/main" id="{648077B2-7371-1C4C-9D56-A07D6261B333}"/>
              </a:ext>
            </a:extLst>
          </p:cNvPr>
          <p:cNvSpPr>
            <a:spLocks noGrp="1"/>
          </p:cNvSpPr>
          <p:nvPr>
            <p:ph type="title"/>
          </p:nvPr>
        </p:nvSpPr>
        <p:spPr>
          <a:xfrm>
            <a:off x="2587752" y="274638"/>
            <a:ext cx="5927598" cy="993775"/>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710593650"/>
      </p:ext>
    </p:extLst>
  </p:cSld>
  <p:clrMap bg1="dk1" tx1="lt1" bg2="dk2" tx2="lt2" accent1="accent1" accent2="accent2" accent3="accent3" accent4="accent4" accent5="accent5" accent6="accent6" hlink="hlink" folHlink="folHlink"/>
  <p:sldLayoutIdLst>
    <p:sldLayoutId id="2147483918" r:id="rId1"/>
    <p:sldLayoutId id="2147483955" r:id="rId2"/>
  </p:sldLayoutIdLst>
  <p:txStyles>
    <p:titleStyle>
      <a:lvl1pPr marL="0" indent="0" algn="l" defTabSz="685800" rtl="0" eaLnBrk="1" latinLnBrk="0" hangingPunct="1">
        <a:lnSpc>
          <a:spcPct val="90000"/>
        </a:lnSpc>
        <a:spcBef>
          <a:spcPct val="0"/>
        </a:spcBef>
        <a:buFont typeface="+mj-lt"/>
        <a:buNone/>
        <a:defRPr sz="180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bg2"/>
        </a:buClr>
        <a:buFont typeface="Wingdings" pitchFamily="2" charset="2"/>
        <a:buChar char="§"/>
        <a:defRPr sz="15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userDrawn="1">
          <p15:clr>
            <a:srgbClr val="F26B43"/>
          </p15:clr>
        </p15:guide>
        <p15:guide id="2" pos="774" userDrawn="1">
          <p15:clr>
            <a:srgbClr val="F26B43"/>
          </p15:clr>
        </p15:guide>
        <p15:guide id="3" pos="848" userDrawn="1">
          <p15:clr>
            <a:srgbClr val="F26B43"/>
          </p15:clr>
        </p15:guide>
        <p15:guide id="4" pos="1429" userDrawn="1">
          <p15:clr>
            <a:srgbClr val="F26B43"/>
          </p15:clr>
        </p15:guide>
        <p15:guide id="5" pos="1499" userDrawn="1">
          <p15:clr>
            <a:srgbClr val="F26B43"/>
          </p15:clr>
        </p15:guide>
        <p15:guide id="6" pos="2081" userDrawn="1">
          <p15:clr>
            <a:srgbClr val="F26B43"/>
          </p15:clr>
        </p15:guide>
        <p15:guide id="7" pos="2152" userDrawn="1">
          <p15:clr>
            <a:srgbClr val="F26B43"/>
          </p15:clr>
        </p15:guide>
        <p15:guide id="8" pos="2728" userDrawn="1">
          <p15:clr>
            <a:srgbClr val="F26B43"/>
          </p15:clr>
        </p15:guide>
        <p15:guide id="9" pos="2806" userDrawn="1">
          <p15:clr>
            <a:srgbClr val="F26B43"/>
          </p15:clr>
        </p15:guide>
        <p15:guide id="10" pos="3380" userDrawn="1">
          <p15:clr>
            <a:srgbClr val="F26B43"/>
          </p15:clr>
        </p15:guide>
        <p15:guide id="11" pos="3453" userDrawn="1">
          <p15:clr>
            <a:srgbClr val="F26B43"/>
          </p15:clr>
        </p15:guide>
        <p15:guide id="12" pos="4037" userDrawn="1">
          <p15:clr>
            <a:srgbClr val="F26B43"/>
          </p15:clr>
        </p15:guide>
        <p15:guide id="13" pos="4106" userDrawn="1">
          <p15:clr>
            <a:srgbClr val="F26B43"/>
          </p15:clr>
        </p15:guide>
        <p15:guide id="14" pos="4689" userDrawn="1">
          <p15:clr>
            <a:srgbClr val="F26B43"/>
          </p15:clr>
        </p15:guide>
        <p15:guide id="15" pos="4757" userDrawn="1">
          <p15:clr>
            <a:srgbClr val="F26B43"/>
          </p15:clr>
        </p15:guide>
        <p15:guide id="16" pos="5331" userDrawn="1">
          <p15:clr>
            <a:srgbClr val="F26B43"/>
          </p15:clr>
        </p15:guide>
        <p15:guide id="17" pos="5410" userDrawn="1">
          <p15:clr>
            <a:srgbClr val="F26B43"/>
          </p15:clr>
        </p15:guide>
        <p15:guide id="18" orient="horz" pos="146" userDrawn="1">
          <p15:clr>
            <a:srgbClr val="F26B43"/>
          </p15:clr>
        </p15:guide>
        <p15:guide id="19" orient="horz" pos="3003" userDrawn="1">
          <p15:clr>
            <a:srgbClr val="F26B43"/>
          </p15:clr>
        </p15:guide>
        <p15:guide id="20" orient="horz" pos="2550" userDrawn="1">
          <p15:clr>
            <a:srgbClr val="F26B43"/>
          </p15:clr>
        </p15:guide>
        <p15:guide id="21" orient="horz" pos="2051" userDrawn="1">
          <p15:clr>
            <a:srgbClr val="F26B43"/>
          </p15:clr>
        </p15:guide>
        <p15:guide id="22" orient="horz" pos="1590" userDrawn="1">
          <p15:clr>
            <a:srgbClr val="F26B43"/>
          </p15:clr>
        </p15:guide>
        <p15:guide id="23" orient="horz" pos="1098" userDrawn="1">
          <p15:clr>
            <a:srgbClr val="F26B43"/>
          </p15:clr>
        </p15:guide>
        <p15:guide id="24" orient="horz" pos="622" userDrawn="1">
          <p15:clr>
            <a:srgbClr val="F26B43"/>
          </p15:clr>
        </p15:guide>
        <p15:guide id="25" orient="horz" pos="2958" userDrawn="1">
          <p15:clr>
            <a:srgbClr val="F26B43"/>
          </p15:clr>
        </p15:guide>
        <p15:guide id="26" orient="horz" pos="31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3D9988-1ED9-42AC-9D2B-63F85F765A3A}"/>
              </a:ext>
            </a:extLst>
          </p:cNvPr>
          <p:cNvSpPr/>
          <p:nvPr userDrawn="1"/>
        </p:nvSpPr>
        <p:spPr>
          <a:xfrm>
            <a:off x="2268538" y="0"/>
            <a:ext cx="687546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Placeholder 1">
            <a:extLst>
              <a:ext uri="{FF2B5EF4-FFF2-40B4-BE49-F238E27FC236}">
                <a16:creationId xmlns:a16="http://schemas.microsoft.com/office/drawing/2014/main" id="{35272E75-62DA-405E-B740-2165DB3E67A9}"/>
              </a:ext>
            </a:extLst>
          </p:cNvPr>
          <p:cNvSpPr>
            <a:spLocks noGrp="1"/>
          </p:cNvSpPr>
          <p:nvPr>
            <p:ph type="title"/>
          </p:nvPr>
        </p:nvSpPr>
        <p:spPr>
          <a:xfrm>
            <a:off x="323850" y="997182"/>
            <a:ext cx="1785600" cy="871200"/>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B5C20BC-7267-4214-A72D-8EA5AD8F7EFD}"/>
              </a:ext>
            </a:extLst>
          </p:cNvPr>
          <p:cNvSpPr>
            <a:spLocks noGrp="1"/>
          </p:cNvSpPr>
          <p:nvPr>
            <p:ph type="body" idx="1"/>
          </p:nvPr>
        </p:nvSpPr>
        <p:spPr>
          <a:xfrm>
            <a:off x="2736000" y="986400"/>
            <a:ext cx="6084000" cy="35208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2D45418-82B1-4BC8-A729-E90C1FD3E63E}"/>
              </a:ext>
            </a:extLst>
          </p:cNvPr>
          <p:cNvSpPr>
            <a:spLocks noGrp="1"/>
          </p:cNvSpPr>
          <p:nvPr>
            <p:ph type="dt" sz="half" idx="2"/>
          </p:nvPr>
        </p:nvSpPr>
        <p:spPr>
          <a:xfrm>
            <a:off x="8250702" y="4730400"/>
            <a:ext cx="569298" cy="273844"/>
          </a:xfrm>
          <a:prstGeom prst="rect">
            <a:avLst/>
          </a:prstGeom>
        </p:spPr>
        <p:txBody>
          <a:bodyPr vert="horz" lIns="0" tIns="0" rIns="0" bIns="0" rtlCol="0" anchor="ctr"/>
          <a:lstStyle>
            <a:lvl1pPr algn="r">
              <a:defRPr lang="en-GB" sz="700" kern="1200" smtClean="0">
                <a:solidFill>
                  <a:srgbClr val="666666"/>
                </a:solidFill>
                <a:latin typeface="RR Pioneer Light Condensed" panose="020B0306050201060103" pitchFamily="34" charset="0"/>
                <a:ea typeface="+mn-ea"/>
                <a:cs typeface="+mn-cs"/>
              </a:defRPr>
            </a:lvl1pPr>
          </a:lstStyle>
          <a:p>
            <a:fld id="{9EAC41D2-8AEA-49FF-96FD-9D094DF79D2A}" type="datetime1">
              <a:rPr lang="en-US"/>
              <a:pPr/>
              <a:t>5/25/2023</a:t>
            </a:fld>
            <a:endParaRPr dirty="0"/>
          </a:p>
        </p:txBody>
      </p:sp>
      <p:sp>
        <p:nvSpPr>
          <p:cNvPr id="5" name="Footer Placeholder 4">
            <a:extLst>
              <a:ext uri="{FF2B5EF4-FFF2-40B4-BE49-F238E27FC236}">
                <a16:creationId xmlns:a16="http://schemas.microsoft.com/office/drawing/2014/main" id="{10C8F470-21F2-4F63-BB0C-454CBC04CBFC}"/>
              </a:ext>
            </a:extLst>
          </p:cNvPr>
          <p:cNvSpPr>
            <a:spLocks noGrp="1"/>
          </p:cNvSpPr>
          <p:nvPr>
            <p:ph type="ftr" sz="quarter" idx="3"/>
          </p:nvPr>
        </p:nvSpPr>
        <p:spPr>
          <a:xfrm>
            <a:off x="565200" y="4705200"/>
            <a:ext cx="1623600" cy="288000"/>
          </a:xfrm>
          <a:prstGeom prst="rect">
            <a:avLst/>
          </a:prstGeom>
        </p:spPr>
        <p:txBody>
          <a:bodyPr vert="horz" lIns="0" tIns="0" rIns="0" bIns="0" rtlCol="0" anchor="ctr"/>
          <a:lstStyle>
            <a:lvl1pPr algn="l">
              <a:defRPr sz="700">
                <a:solidFill>
                  <a:srgbClr val="666666"/>
                </a:solidFill>
                <a:latin typeface="RR Pioneer Light Condensed" panose="020B0306050201060103" pitchFamily="34" charset="0"/>
              </a:defRPr>
            </a:lvl1pPr>
          </a:lstStyle>
          <a:p>
            <a:r>
              <a:rPr lang="en-GB" dirty="0"/>
              <a:t>Private | © 2021 Rolls-Royce | Not Subject to Export Control </a:t>
            </a:r>
          </a:p>
        </p:txBody>
      </p:sp>
      <p:sp>
        <p:nvSpPr>
          <p:cNvPr id="6" name="Slide Number Placeholder 5">
            <a:extLst>
              <a:ext uri="{FF2B5EF4-FFF2-40B4-BE49-F238E27FC236}">
                <a16:creationId xmlns:a16="http://schemas.microsoft.com/office/drawing/2014/main" id="{E856A3FD-1372-44B2-B6D5-108E5AA8182C}"/>
              </a:ext>
            </a:extLst>
          </p:cNvPr>
          <p:cNvSpPr>
            <a:spLocks noGrp="1"/>
          </p:cNvSpPr>
          <p:nvPr>
            <p:ph type="sldNum" sz="quarter" idx="4"/>
          </p:nvPr>
        </p:nvSpPr>
        <p:spPr>
          <a:xfrm>
            <a:off x="324000" y="4730400"/>
            <a:ext cx="198000" cy="234000"/>
          </a:xfrm>
          <a:prstGeom prst="rect">
            <a:avLst/>
          </a:prstGeom>
        </p:spPr>
        <p:txBody>
          <a:bodyPr vert="horz" lIns="0" tIns="0" rIns="0" bIns="0" rtlCol="0" anchor="ctr"/>
          <a:lstStyle>
            <a:lvl1pPr algn="l">
              <a:defRPr sz="750">
                <a:solidFill>
                  <a:schemeClr val="tx2"/>
                </a:solidFill>
                <a:latin typeface="+mj-lt"/>
              </a:defRPr>
            </a:lvl1pPr>
          </a:lstStyle>
          <a:p>
            <a:fld id="{6F59B429-512E-4592-B480-D2818264A486}" type="slidenum">
              <a:rPr lang="en-GB" smtClean="0">
                <a:solidFill>
                  <a:srgbClr val="10069F"/>
                </a:solidFill>
              </a:rPr>
              <a:pPr/>
              <a:t>‹#›</a:t>
            </a:fld>
            <a:endParaRPr lang="en-GB" dirty="0">
              <a:solidFill>
                <a:srgbClr val="10069F"/>
              </a:solidFill>
            </a:endParaRPr>
          </a:p>
        </p:txBody>
      </p:sp>
      <p:grpSp>
        <p:nvGrpSpPr>
          <p:cNvPr id="16" name="Group 15">
            <a:extLst>
              <a:ext uri="{FF2B5EF4-FFF2-40B4-BE49-F238E27FC236}">
                <a16:creationId xmlns:a16="http://schemas.microsoft.com/office/drawing/2014/main" id="{2330ADF3-D781-4759-A78E-7465A89B4271}"/>
              </a:ext>
            </a:extLst>
          </p:cNvPr>
          <p:cNvGrpSpPr/>
          <p:nvPr userDrawn="1"/>
        </p:nvGrpSpPr>
        <p:grpSpPr>
          <a:xfrm>
            <a:off x="323850" y="233362"/>
            <a:ext cx="321261" cy="522316"/>
            <a:chOff x="-3513606" y="270529"/>
            <a:chExt cx="1671638" cy="2717801"/>
          </a:xfrm>
        </p:grpSpPr>
        <p:sp>
          <p:nvSpPr>
            <p:cNvPr id="17" name="Freeform 5">
              <a:extLst>
                <a:ext uri="{FF2B5EF4-FFF2-40B4-BE49-F238E27FC236}">
                  <a16:creationId xmlns:a16="http://schemas.microsoft.com/office/drawing/2014/main" id="{3D988948-DE37-43C6-890E-5A440605533C}"/>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8" name="Freeform 6">
              <a:extLst>
                <a:ext uri="{FF2B5EF4-FFF2-40B4-BE49-F238E27FC236}">
                  <a16:creationId xmlns:a16="http://schemas.microsoft.com/office/drawing/2014/main" id="{A7CA9A4D-29DD-4E11-AD7F-C2EBAB2B72C6}"/>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rgbClr val="100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sp>
          <p:nvSpPr>
            <p:cNvPr id="19" name="Freeform 7">
              <a:extLst>
                <a:ext uri="{FF2B5EF4-FFF2-40B4-BE49-F238E27FC236}">
                  <a16:creationId xmlns:a16="http://schemas.microsoft.com/office/drawing/2014/main" id="{D7A670E1-E298-4BE4-B806-08325AF5DECD}"/>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GB" sz="1800" kern="0" dirty="0">
                <a:solidFill>
                  <a:srgbClr val="000000"/>
                </a:solidFill>
              </a:endParaRPr>
            </a:p>
          </p:txBody>
        </p:sp>
      </p:grpSp>
    </p:spTree>
    <p:custDataLst>
      <p:tags r:id="rId44"/>
    </p:custDataLst>
    <p:extLst>
      <p:ext uri="{BB962C8B-B14F-4D97-AF65-F5344CB8AC3E}">
        <p14:creationId xmlns:p14="http://schemas.microsoft.com/office/powerpoint/2010/main" val="418185141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 id="2147483982" r:id="rId26"/>
    <p:sldLayoutId id="2147483983" r:id="rId27"/>
    <p:sldLayoutId id="2147483984" r:id="rId28"/>
    <p:sldLayoutId id="2147483985" r:id="rId29"/>
    <p:sldLayoutId id="2147483986" r:id="rId30"/>
    <p:sldLayoutId id="2147483987" r:id="rId31"/>
    <p:sldLayoutId id="2147483988" r:id="rId32"/>
    <p:sldLayoutId id="2147483989" r:id="rId33"/>
    <p:sldLayoutId id="2147483990" r:id="rId34"/>
    <p:sldLayoutId id="2147483991" r:id="rId35"/>
    <p:sldLayoutId id="2147483992" r:id="rId36"/>
    <p:sldLayoutId id="2147483993" r:id="rId37"/>
    <p:sldLayoutId id="2147483994" r:id="rId38"/>
    <p:sldLayoutId id="2147483995" r:id="rId39"/>
    <p:sldLayoutId id="2147483996" r:id="rId40"/>
    <p:sldLayoutId id="2147483997" r:id="rId41"/>
    <p:sldLayoutId id="2147483998" r:id="rId42"/>
  </p:sldLayoutIdLst>
  <p:hf hdr="0" dt="0"/>
  <p:txStyles>
    <p:titleStyle>
      <a:lvl1pPr algn="l" defTabSz="685800" rtl="0" eaLnBrk="1" latinLnBrk="0" hangingPunct="1">
        <a:lnSpc>
          <a:spcPct val="90000"/>
        </a:lnSpc>
        <a:spcBef>
          <a:spcPct val="0"/>
        </a:spcBef>
        <a:buNone/>
        <a:defRPr sz="1500" kern="1200">
          <a:solidFill>
            <a:schemeClr val="bg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400" kern="1200">
          <a:solidFill>
            <a:schemeClr val="tx1"/>
          </a:solidFill>
          <a:latin typeface="+mn-lt"/>
          <a:ea typeface="+mn-ea"/>
          <a:cs typeface="+mn-cs"/>
        </a:defRPr>
      </a:lvl1pPr>
      <a:lvl2pPr marL="171450" indent="-171450" algn="l" defTabSz="685800" rtl="0" eaLnBrk="1" latinLnBrk="0" hangingPunct="1">
        <a:lnSpc>
          <a:spcPct val="90000"/>
        </a:lnSpc>
        <a:spcBef>
          <a:spcPts val="375"/>
        </a:spcBef>
        <a:buClr>
          <a:schemeClr val="bg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bg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5556">
          <p15:clr>
            <a:srgbClr val="F26B43"/>
          </p15:clr>
        </p15:guide>
        <p15:guide id="3" orient="horz" pos="1620">
          <p15:clr>
            <a:srgbClr val="F26B43"/>
          </p15:clr>
        </p15:guide>
        <p15:guide id="4" orient="horz" pos="146">
          <p15:clr>
            <a:srgbClr val="F26B43"/>
          </p15:clr>
        </p15:guide>
        <p15:guide id="5" orient="horz" pos="3094">
          <p15:clr>
            <a:srgbClr val="F26B43"/>
          </p15:clr>
        </p15:guide>
        <p15:guide id="6" pos="1429">
          <p15:clr>
            <a:srgbClr val="F26B43"/>
          </p15:clr>
        </p15:guide>
        <p15:guide id="7" orient="horz" pos="237">
          <p15:clr>
            <a:srgbClr val="F26B43"/>
          </p15:clr>
        </p15:guide>
        <p15:guide id="8" orient="horz" pos="3003">
          <p15:clr>
            <a:srgbClr val="F26B43"/>
          </p15:clr>
        </p15:guide>
        <p15:guide id="9" orient="horz" pos="2913">
          <p15:clr>
            <a:srgbClr val="F26B43"/>
          </p15:clr>
        </p15:guide>
        <p15:guide id="11" orient="horz" pos="622">
          <p15:clr>
            <a:srgbClr val="F26B43"/>
          </p15:clr>
        </p15:guide>
        <p15:guide id="12" pos="1723">
          <p15:clr>
            <a:srgbClr val="F26B43"/>
          </p15:clr>
        </p15:guide>
        <p15:guide id="13" orient="horz" pos="2550">
          <p15:clr>
            <a:srgbClr val="F26B43"/>
          </p15:clr>
        </p15:guide>
        <p15:guide id="14"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4BB9715-65F6-477C-B9A3-E2F0F0A0FCC4}"/>
              </a:ext>
            </a:extLst>
          </p:cNvPr>
          <p:cNvGraphicFramePr>
            <a:graphicFrameLocks noChangeAspect="1"/>
          </p:cNvGraphicFramePr>
          <p:nvPr userDrawn="1">
            <p:custDataLst>
              <p:tags r:id="rId5"/>
            </p:custDataLst>
            <p:extLst>
              <p:ext uri="{D42A27DB-BD31-4B8C-83A1-F6EECF244321}">
                <p14:modId xmlns:p14="http://schemas.microsoft.com/office/powerpoint/2010/main" val="4097408508"/>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209" name="think-cell Slide" r:id="rId7" imgW="337" imgH="338" progId="TCLayout.ActiveDocument.1">
                  <p:embed/>
                </p:oleObj>
              </mc:Choice>
              <mc:Fallback>
                <p:oleObj name="think-cell Slide" r:id="rId7" imgW="337" imgH="338" progId="TCLayout.ActiveDocument.1">
                  <p:embed/>
                  <p:pic>
                    <p:nvPicPr>
                      <p:cNvPr id="8" name="Object 7" hidden="1">
                        <a:extLst>
                          <a:ext uri="{FF2B5EF4-FFF2-40B4-BE49-F238E27FC236}">
                            <a16:creationId xmlns:a16="http://schemas.microsoft.com/office/drawing/2014/main" id="{64BB9715-65F6-477C-B9A3-E2F0F0A0FCC4}"/>
                          </a:ext>
                        </a:extLst>
                      </p:cNvPr>
                      <p:cNvPicPr/>
                      <p:nvPr/>
                    </p:nvPicPr>
                    <p:blipFill>
                      <a:blip r:embed="rId8"/>
                      <a:stretch>
                        <a:fillRect/>
                      </a:stretch>
                    </p:blipFill>
                    <p:spPr>
                      <a:xfrm>
                        <a:off x="1590" y="1590"/>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D7800A9-5EB0-4D56-8380-7843F9ED237B}"/>
              </a:ext>
            </a:extLst>
          </p:cNvPr>
          <p:cNvSpPr/>
          <p:nvPr userDrawn="1">
            <p:custDataLst>
              <p:tags r:id="rId6"/>
            </p:custDataLst>
          </p:nvPr>
        </p:nvSpPr>
        <p:spPr>
          <a:xfrm>
            <a:off x="1" y="1"/>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500" b="0" i="0" baseline="0" dirty="0">
              <a:latin typeface="RR Pioneer bold" panose="020B0803050201040103" pitchFamily="34" charset="0"/>
              <a:ea typeface="+mj-ea"/>
              <a:cs typeface="+mj-cs"/>
              <a:sym typeface="RR Pioneer bold" panose="020B0803050201040103" pitchFamily="34" charset="0"/>
            </a:endParaRPr>
          </a:p>
        </p:txBody>
      </p:sp>
      <p:sp>
        <p:nvSpPr>
          <p:cNvPr id="15" name="Rectangle 14">
            <a:extLst>
              <a:ext uri="{FF2B5EF4-FFF2-40B4-BE49-F238E27FC236}">
                <a16:creationId xmlns:a16="http://schemas.microsoft.com/office/drawing/2014/main" id="{E33D9988-1ED9-42AC-9D2B-63F85F765A3A}"/>
              </a:ext>
            </a:extLst>
          </p:cNvPr>
          <p:cNvSpPr/>
          <p:nvPr userDrawn="1"/>
        </p:nvSpPr>
        <p:spPr>
          <a:xfrm>
            <a:off x="2268538" y="0"/>
            <a:ext cx="687546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a:extLst>
              <a:ext uri="{FF2B5EF4-FFF2-40B4-BE49-F238E27FC236}">
                <a16:creationId xmlns:a16="http://schemas.microsoft.com/office/drawing/2014/main" id="{35272E75-62DA-405E-B740-2165DB3E67A9}"/>
              </a:ext>
            </a:extLst>
          </p:cNvPr>
          <p:cNvSpPr>
            <a:spLocks noGrp="1"/>
          </p:cNvSpPr>
          <p:nvPr>
            <p:ph type="title"/>
          </p:nvPr>
        </p:nvSpPr>
        <p:spPr>
          <a:xfrm>
            <a:off x="323850" y="997182"/>
            <a:ext cx="1785600" cy="871200"/>
          </a:xfrm>
          <a:prstGeom prst="rect">
            <a:avLst/>
          </a:prstGeom>
        </p:spPr>
        <p:txBody>
          <a:bodyPr vert="horz" lIns="0" tIns="0" rIns="0" bIns="0" rtlCol="0" anchor="t">
            <a:normAutofit/>
          </a:bodyPr>
          <a:lstStyle/>
          <a:p>
            <a:r>
              <a:rPr lang="en-US" dirty="0"/>
              <a:t>Klicken Sie auf , um den Master-Titelstil zu bearbeiten </a:t>
            </a:r>
            <a:endParaRPr lang="en-GB" dirty="0"/>
          </a:p>
        </p:txBody>
      </p:sp>
      <p:sp>
        <p:nvSpPr>
          <p:cNvPr id="3" name="Text Placeholder 2">
            <a:extLst>
              <a:ext uri="{FF2B5EF4-FFF2-40B4-BE49-F238E27FC236}">
                <a16:creationId xmlns:a16="http://schemas.microsoft.com/office/drawing/2014/main" id="{8B5C20BC-7267-4214-A72D-8EA5AD8F7EFD}"/>
              </a:ext>
            </a:extLst>
          </p:cNvPr>
          <p:cNvSpPr>
            <a:spLocks noGrp="1"/>
          </p:cNvSpPr>
          <p:nvPr>
            <p:ph type="body" idx="1"/>
          </p:nvPr>
        </p:nvSpPr>
        <p:spPr>
          <a:xfrm>
            <a:off x="2736000" y="986400"/>
            <a:ext cx="6084000" cy="3520800"/>
          </a:xfrm>
          <a:prstGeom prst="rect">
            <a:avLst/>
          </a:prstGeom>
        </p:spPr>
        <p:txBody>
          <a:bodyPr vert="horz" lIns="0" tIns="0" rIns="0" bIns="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 </a:t>
            </a:r>
            <a:endParaRPr lang="en-GB" dirty="0"/>
          </a:p>
        </p:txBody>
      </p:sp>
      <p:grpSp>
        <p:nvGrpSpPr>
          <p:cNvPr id="11" name="Group 10">
            <a:extLst>
              <a:ext uri="{FF2B5EF4-FFF2-40B4-BE49-F238E27FC236}">
                <a16:creationId xmlns:a16="http://schemas.microsoft.com/office/drawing/2014/main" id="{DDB9F2CE-A61A-45B4-9D0D-38C79F48E7D8}"/>
              </a:ext>
            </a:extLst>
          </p:cNvPr>
          <p:cNvGrpSpPr/>
          <p:nvPr userDrawn="1"/>
        </p:nvGrpSpPr>
        <p:grpSpPr>
          <a:xfrm>
            <a:off x="323852" y="233364"/>
            <a:ext cx="321261" cy="522316"/>
            <a:chOff x="-3513606" y="270529"/>
            <a:chExt cx="1671638" cy="2717801"/>
          </a:xfrm>
        </p:grpSpPr>
        <p:sp>
          <p:nvSpPr>
            <p:cNvPr id="12" name="Freeform 5">
              <a:extLst>
                <a:ext uri="{FF2B5EF4-FFF2-40B4-BE49-F238E27FC236}">
                  <a16:creationId xmlns:a16="http://schemas.microsoft.com/office/drawing/2014/main" id="{B9F87E5C-CD88-40EE-B85E-6D364E37D44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dirty="0">
                <a:latin typeface="RR Pioneer" panose="020B0503050201040103" pitchFamily="34" charset="0"/>
              </a:endParaRPr>
            </a:p>
          </p:txBody>
        </p:sp>
        <p:sp>
          <p:nvSpPr>
            <p:cNvPr id="13" name="Freeform 6">
              <a:extLst>
                <a:ext uri="{FF2B5EF4-FFF2-40B4-BE49-F238E27FC236}">
                  <a16:creationId xmlns:a16="http://schemas.microsoft.com/office/drawing/2014/main" id="{3483B77D-48D5-4697-B6E1-EDE1C7AD62AA}"/>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dirty="0">
                <a:latin typeface="RR Pioneer" panose="020B0503050201040103" pitchFamily="34" charset="0"/>
              </a:endParaRPr>
            </a:p>
          </p:txBody>
        </p:sp>
        <p:sp>
          <p:nvSpPr>
            <p:cNvPr id="14" name="Freeform 7">
              <a:extLst>
                <a:ext uri="{FF2B5EF4-FFF2-40B4-BE49-F238E27FC236}">
                  <a16:creationId xmlns:a16="http://schemas.microsoft.com/office/drawing/2014/main" id="{50C6D1CF-AA0C-4976-9D0D-8DFCB0AEBEB3}"/>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dirty="0">
                <a:latin typeface="RR Pioneer" panose="020B0503050201040103" pitchFamily="34" charset="0"/>
              </a:endParaRPr>
            </a:p>
          </p:txBody>
        </p:sp>
      </p:grpSp>
    </p:spTree>
    <p:custDataLst>
      <p:tags r:id="rId4"/>
    </p:custDataLst>
    <p:extLst>
      <p:ext uri="{BB962C8B-B14F-4D97-AF65-F5344CB8AC3E}">
        <p14:creationId xmlns:p14="http://schemas.microsoft.com/office/powerpoint/2010/main" val="4073726210"/>
      </p:ext>
    </p:extLst>
  </p:cSld>
  <p:clrMap bg1="lt1" tx1="dk1" bg2="lt2" tx2="dk2" accent1="accent1" accent2="accent2" accent3="accent3" accent4="accent4" accent5="accent5" accent6="accent6" hlink="hlink" folHlink="folHlink"/>
  <p:sldLayoutIdLst>
    <p:sldLayoutId id="2147484064" r:id="rId1"/>
  </p:sldLayoutIdLst>
  <p:hf hdr="0" dt="0"/>
  <p:txStyles>
    <p:titleStyle>
      <a:lvl1pPr algn="l" defTabSz="685766" rtl="0" eaLnBrk="1" latinLnBrk="0" hangingPunct="1">
        <a:lnSpc>
          <a:spcPct val="90000"/>
        </a:lnSpc>
        <a:spcBef>
          <a:spcPct val="0"/>
        </a:spcBef>
        <a:buNone/>
        <a:defRPr sz="1500" kern="1200">
          <a:solidFill>
            <a:schemeClr val="tx2"/>
          </a:solidFill>
          <a:latin typeface="+mj-lt"/>
          <a:ea typeface="+mj-ea"/>
          <a:cs typeface="+mj-cs"/>
        </a:defRPr>
      </a:lvl1pPr>
    </p:titleStyle>
    <p:bodyStyle>
      <a:lvl1pPr marL="0" indent="0" algn="l" defTabSz="685766" rtl="0" eaLnBrk="1" latinLnBrk="0" hangingPunct="1">
        <a:lnSpc>
          <a:spcPct val="90000"/>
        </a:lnSpc>
        <a:spcBef>
          <a:spcPts val="750"/>
        </a:spcBef>
        <a:buFont typeface="Arial" panose="020B0604020202020204" pitchFamily="34" charset="0"/>
        <a:buNone/>
        <a:defRPr sz="1400" kern="1200">
          <a:solidFill>
            <a:schemeClr val="tx1"/>
          </a:solidFill>
          <a:latin typeface="+mn-lt"/>
          <a:ea typeface="+mn-ea"/>
          <a:cs typeface="+mn-cs"/>
        </a:defRPr>
      </a:lvl1pPr>
      <a:lvl2pPr marL="171442" indent="-171442" algn="l" defTabSz="685766" rtl="0" eaLnBrk="1" latinLnBrk="0" hangingPunct="1">
        <a:lnSpc>
          <a:spcPct val="90000"/>
        </a:lnSpc>
        <a:spcBef>
          <a:spcPts val="375"/>
        </a:spcBef>
        <a:buClr>
          <a:schemeClr val="bg2"/>
        </a:buClr>
        <a:buFont typeface="Wingdings" panose="05000000000000000000" pitchFamily="2" charset="2"/>
        <a:buChar char="§"/>
        <a:defRPr sz="1400" kern="1200">
          <a:solidFill>
            <a:schemeClr val="tx1"/>
          </a:solidFill>
          <a:latin typeface="+mn-lt"/>
          <a:ea typeface="+mn-ea"/>
          <a:cs typeface="+mn-cs"/>
        </a:defRPr>
      </a:lvl2pPr>
      <a:lvl3pPr marL="358757" indent="-171442" algn="l" defTabSz="685766" rtl="0" eaLnBrk="1" latinLnBrk="0" hangingPunct="1">
        <a:lnSpc>
          <a:spcPct val="90000"/>
        </a:lnSpc>
        <a:spcBef>
          <a:spcPts val="375"/>
        </a:spcBef>
        <a:buClr>
          <a:schemeClr val="bg2"/>
        </a:buClr>
        <a:buFont typeface="Wingdings" panose="05000000000000000000" pitchFamily="2" charset="2"/>
        <a:buChar char="§"/>
        <a:defRPr sz="1200" kern="1200">
          <a:solidFill>
            <a:schemeClr val="tx1"/>
          </a:solidFill>
          <a:latin typeface="+mn-lt"/>
          <a:ea typeface="+mn-ea"/>
          <a:cs typeface="+mn-cs"/>
        </a:defRPr>
      </a:lvl3pPr>
      <a:lvl4pPr marL="541312" indent="-171442" algn="l" defTabSz="685766"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4pPr>
      <a:lvl5pPr marL="717514" indent="-171442" algn="l" defTabSz="685766"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5556">
          <p15:clr>
            <a:srgbClr val="F26B43"/>
          </p15:clr>
        </p15:guide>
        <p15:guide id="3" orient="horz" pos="1620">
          <p15:clr>
            <a:srgbClr val="F26B43"/>
          </p15:clr>
        </p15:guide>
        <p15:guide id="4" orient="horz" pos="146">
          <p15:clr>
            <a:srgbClr val="F26B43"/>
          </p15:clr>
        </p15:guide>
        <p15:guide id="5" orient="horz" pos="3094">
          <p15:clr>
            <a:srgbClr val="F26B43"/>
          </p15:clr>
        </p15:guide>
        <p15:guide id="6" pos="1429">
          <p15:clr>
            <a:srgbClr val="F26B43"/>
          </p15:clr>
        </p15:guide>
        <p15:guide id="7" orient="horz" pos="237">
          <p15:clr>
            <a:srgbClr val="F26B43"/>
          </p15:clr>
        </p15:guide>
        <p15:guide id="8" orient="horz" pos="3003">
          <p15:clr>
            <a:srgbClr val="F26B43"/>
          </p15:clr>
        </p15:guide>
        <p15:guide id="9" orient="horz" pos="2913">
          <p15:clr>
            <a:srgbClr val="F26B43"/>
          </p15:clr>
        </p15:guide>
        <p15:guide id="11" orient="horz" pos="622">
          <p15:clr>
            <a:srgbClr val="F26B43"/>
          </p15:clr>
        </p15:guide>
        <p15:guide id="12" pos="1723">
          <p15:clr>
            <a:srgbClr val="F26B43"/>
          </p15:clr>
        </p15:guide>
        <p15:guide id="13" orient="horz" pos="2550">
          <p15:clr>
            <a:srgbClr val="F26B43"/>
          </p15:clr>
        </p15:guide>
        <p15:guide id="14"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3D9988-1ED9-42AC-9D2B-63F85F765A3A}"/>
              </a:ext>
            </a:extLst>
          </p:cNvPr>
          <p:cNvSpPr/>
          <p:nvPr userDrawn="1"/>
        </p:nvSpPr>
        <p:spPr>
          <a:xfrm>
            <a:off x="2268538" y="0"/>
            <a:ext cx="687546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Placeholder 1">
            <a:extLst>
              <a:ext uri="{FF2B5EF4-FFF2-40B4-BE49-F238E27FC236}">
                <a16:creationId xmlns:a16="http://schemas.microsoft.com/office/drawing/2014/main" id="{35272E75-62DA-405E-B740-2165DB3E67A9}"/>
              </a:ext>
            </a:extLst>
          </p:cNvPr>
          <p:cNvSpPr>
            <a:spLocks noGrp="1"/>
          </p:cNvSpPr>
          <p:nvPr>
            <p:ph type="title"/>
          </p:nvPr>
        </p:nvSpPr>
        <p:spPr>
          <a:xfrm>
            <a:off x="323850" y="997182"/>
            <a:ext cx="1785600" cy="871200"/>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B5C20BC-7267-4214-A72D-8EA5AD8F7EFD}"/>
              </a:ext>
            </a:extLst>
          </p:cNvPr>
          <p:cNvSpPr>
            <a:spLocks noGrp="1"/>
          </p:cNvSpPr>
          <p:nvPr>
            <p:ph type="body" idx="1"/>
          </p:nvPr>
        </p:nvSpPr>
        <p:spPr>
          <a:xfrm>
            <a:off x="2736000" y="986400"/>
            <a:ext cx="6084000" cy="35208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2D45418-82B1-4BC8-A729-E90C1FD3E63E}"/>
              </a:ext>
            </a:extLst>
          </p:cNvPr>
          <p:cNvSpPr>
            <a:spLocks noGrp="1"/>
          </p:cNvSpPr>
          <p:nvPr>
            <p:ph type="dt" sz="half" idx="2"/>
          </p:nvPr>
        </p:nvSpPr>
        <p:spPr>
          <a:xfrm>
            <a:off x="8250702" y="4730400"/>
            <a:ext cx="569298" cy="273844"/>
          </a:xfrm>
          <a:prstGeom prst="rect">
            <a:avLst/>
          </a:prstGeom>
        </p:spPr>
        <p:txBody>
          <a:bodyPr vert="horz" lIns="0" tIns="0" rIns="0" bIns="0" rtlCol="0" anchor="ctr"/>
          <a:lstStyle>
            <a:lvl1pPr algn="r">
              <a:defRPr lang="en-GB" sz="700" kern="1200" smtClean="0">
                <a:solidFill>
                  <a:srgbClr val="666666"/>
                </a:solidFill>
                <a:latin typeface="RR Pioneer Light Condensed" panose="020B0306050201060103" pitchFamily="34" charset="0"/>
                <a:ea typeface="+mn-ea"/>
                <a:cs typeface="+mn-cs"/>
              </a:defRPr>
            </a:lvl1pPr>
          </a:lstStyle>
          <a:p>
            <a:fld id="{3474EA5D-0829-4903-83E2-12A0DAEA98DE}" type="datetime1">
              <a:rPr lang="en-US"/>
              <a:pPr/>
              <a:t>5/25/2023</a:t>
            </a:fld>
            <a:endParaRPr dirty="0"/>
          </a:p>
        </p:txBody>
      </p:sp>
      <p:sp>
        <p:nvSpPr>
          <p:cNvPr id="5" name="Footer Placeholder 4">
            <a:extLst>
              <a:ext uri="{FF2B5EF4-FFF2-40B4-BE49-F238E27FC236}">
                <a16:creationId xmlns:a16="http://schemas.microsoft.com/office/drawing/2014/main" id="{10C8F470-21F2-4F63-BB0C-454CBC04CBFC}"/>
              </a:ext>
            </a:extLst>
          </p:cNvPr>
          <p:cNvSpPr>
            <a:spLocks noGrp="1"/>
          </p:cNvSpPr>
          <p:nvPr>
            <p:ph type="ftr" sz="quarter" idx="3"/>
          </p:nvPr>
        </p:nvSpPr>
        <p:spPr>
          <a:xfrm>
            <a:off x="565200" y="4705200"/>
            <a:ext cx="1623600" cy="288000"/>
          </a:xfrm>
          <a:prstGeom prst="rect">
            <a:avLst/>
          </a:prstGeom>
        </p:spPr>
        <p:txBody>
          <a:bodyPr vert="horz" lIns="0" tIns="0" rIns="0" bIns="0" rtlCol="0" anchor="ctr"/>
          <a:lstStyle>
            <a:lvl1pPr algn="l">
              <a:defRPr sz="700">
                <a:solidFill>
                  <a:srgbClr val="666666"/>
                </a:solidFill>
                <a:latin typeface="RR Pioneer Light Condensed" panose="020B0306050201060103" pitchFamily="34" charset="0"/>
              </a:defRPr>
            </a:lvl1p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E856A3FD-1372-44B2-B6D5-108E5AA8182C}"/>
              </a:ext>
            </a:extLst>
          </p:cNvPr>
          <p:cNvSpPr>
            <a:spLocks noGrp="1"/>
          </p:cNvSpPr>
          <p:nvPr>
            <p:ph type="sldNum" sz="quarter" idx="4"/>
          </p:nvPr>
        </p:nvSpPr>
        <p:spPr>
          <a:xfrm>
            <a:off x="324000" y="4730400"/>
            <a:ext cx="198000" cy="234000"/>
          </a:xfrm>
          <a:prstGeom prst="rect">
            <a:avLst/>
          </a:prstGeom>
        </p:spPr>
        <p:txBody>
          <a:bodyPr vert="horz" lIns="0" tIns="0" rIns="0" bIns="0" rtlCol="0" anchor="ctr"/>
          <a:lstStyle>
            <a:lvl1pPr algn="l">
              <a:defRPr sz="750">
                <a:solidFill>
                  <a:schemeClr val="bg2"/>
                </a:solidFill>
                <a:latin typeface="+mj-lt"/>
              </a:defRPr>
            </a:lvl1pPr>
          </a:lstStyle>
          <a:p>
            <a:fld id="{6F59B429-512E-4592-B480-D2818264A486}" type="slidenum">
              <a:rPr lang="en-GB" smtClean="0">
                <a:solidFill>
                  <a:srgbClr val="10069F"/>
                </a:solidFill>
              </a:rPr>
              <a:pPr/>
              <a:t>‹#›</a:t>
            </a:fld>
            <a:endParaRPr lang="en-GB" dirty="0">
              <a:solidFill>
                <a:srgbClr val="10069F"/>
              </a:solidFill>
            </a:endParaRPr>
          </a:p>
        </p:txBody>
      </p:sp>
      <p:grpSp>
        <p:nvGrpSpPr>
          <p:cNvPr id="11" name="Group 10">
            <a:extLst>
              <a:ext uri="{FF2B5EF4-FFF2-40B4-BE49-F238E27FC236}">
                <a16:creationId xmlns:a16="http://schemas.microsoft.com/office/drawing/2014/main" id="{DDB9F2CE-A61A-45B4-9D0D-38C79F48E7D8}"/>
              </a:ext>
            </a:extLst>
          </p:cNvPr>
          <p:cNvGrpSpPr/>
          <p:nvPr userDrawn="1"/>
        </p:nvGrpSpPr>
        <p:grpSpPr>
          <a:xfrm>
            <a:off x="323850" y="233362"/>
            <a:ext cx="321261" cy="522316"/>
            <a:chOff x="-3513606" y="270529"/>
            <a:chExt cx="1671638" cy="2717801"/>
          </a:xfrm>
        </p:grpSpPr>
        <p:sp>
          <p:nvSpPr>
            <p:cNvPr id="12" name="Freeform 5">
              <a:extLst>
                <a:ext uri="{FF2B5EF4-FFF2-40B4-BE49-F238E27FC236}">
                  <a16:creationId xmlns:a16="http://schemas.microsoft.com/office/drawing/2014/main" id="{B9F87E5C-CD88-40EE-B85E-6D364E37D44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6">
              <a:extLst>
                <a:ext uri="{FF2B5EF4-FFF2-40B4-BE49-F238E27FC236}">
                  <a16:creationId xmlns:a16="http://schemas.microsoft.com/office/drawing/2014/main" id="{3483B77D-48D5-4697-B6E1-EDE1C7AD62AA}"/>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7">
              <a:extLst>
                <a:ext uri="{FF2B5EF4-FFF2-40B4-BE49-F238E27FC236}">
                  <a16:creationId xmlns:a16="http://schemas.microsoft.com/office/drawing/2014/main" id="{50C6D1CF-AA0C-4976-9D0D-8DFCB0AEBEB3}"/>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custDataLst>
      <p:tags r:id="rId45"/>
    </p:custDataLst>
    <p:extLst>
      <p:ext uri="{BB962C8B-B14F-4D97-AF65-F5344CB8AC3E}">
        <p14:creationId xmlns:p14="http://schemas.microsoft.com/office/powerpoint/2010/main" val="2160270281"/>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 id="2147484150" r:id="rId18"/>
    <p:sldLayoutId id="2147484151" r:id="rId19"/>
    <p:sldLayoutId id="2147484152" r:id="rId20"/>
    <p:sldLayoutId id="2147484153" r:id="rId21"/>
    <p:sldLayoutId id="2147484154" r:id="rId22"/>
    <p:sldLayoutId id="2147484155" r:id="rId23"/>
    <p:sldLayoutId id="2147484156" r:id="rId24"/>
    <p:sldLayoutId id="2147484157" r:id="rId25"/>
    <p:sldLayoutId id="2147484158" r:id="rId26"/>
    <p:sldLayoutId id="2147484159" r:id="rId27"/>
    <p:sldLayoutId id="2147484160" r:id="rId28"/>
    <p:sldLayoutId id="2147484161" r:id="rId29"/>
    <p:sldLayoutId id="2147484162" r:id="rId30"/>
    <p:sldLayoutId id="2147484163" r:id="rId31"/>
    <p:sldLayoutId id="2147484164" r:id="rId32"/>
    <p:sldLayoutId id="2147484165" r:id="rId33"/>
    <p:sldLayoutId id="2147484166" r:id="rId34"/>
    <p:sldLayoutId id="2147484167" r:id="rId35"/>
    <p:sldLayoutId id="2147484168" r:id="rId36"/>
    <p:sldLayoutId id="2147484169" r:id="rId37"/>
    <p:sldLayoutId id="2147484170" r:id="rId38"/>
    <p:sldLayoutId id="2147484171" r:id="rId39"/>
    <p:sldLayoutId id="2147484172" r:id="rId40"/>
    <p:sldLayoutId id="2147484173" r:id="rId41"/>
    <p:sldLayoutId id="2147484174" r:id="rId42"/>
    <p:sldLayoutId id="2147484175" r:id="rId43"/>
  </p:sldLayoutIdLst>
  <p:hf hdr="0" dt="0"/>
  <p:txStyles>
    <p:titleStyle>
      <a:lvl1pPr algn="l" defTabSz="685800" rtl="0" eaLnBrk="1" latinLnBrk="0" hangingPunct="1">
        <a:lnSpc>
          <a:spcPct val="90000"/>
        </a:lnSpc>
        <a:spcBef>
          <a:spcPct val="0"/>
        </a:spcBef>
        <a:buNone/>
        <a:defRPr sz="1500"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400" kern="1200">
          <a:solidFill>
            <a:schemeClr val="tx1"/>
          </a:solidFill>
          <a:latin typeface="+mn-lt"/>
          <a:ea typeface="+mn-ea"/>
          <a:cs typeface="+mn-cs"/>
        </a:defRPr>
      </a:lvl1pPr>
      <a:lvl2pPr marL="171450" indent="-171450" algn="l" defTabSz="685800" rtl="0" eaLnBrk="1" latinLnBrk="0" hangingPunct="1">
        <a:lnSpc>
          <a:spcPct val="90000"/>
        </a:lnSpc>
        <a:spcBef>
          <a:spcPts val="375"/>
        </a:spcBef>
        <a:buClr>
          <a:schemeClr val="bg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bg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5556">
          <p15:clr>
            <a:srgbClr val="F26B43"/>
          </p15:clr>
        </p15:guide>
        <p15:guide id="3" orient="horz" pos="1620">
          <p15:clr>
            <a:srgbClr val="F26B43"/>
          </p15:clr>
        </p15:guide>
        <p15:guide id="4" orient="horz" pos="146">
          <p15:clr>
            <a:srgbClr val="F26B43"/>
          </p15:clr>
        </p15:guide>
        <p15:guide id="5" orient="horz" pos="3094">
          <p15:clr>
            <a:srgbClr val="F26B43"/>
          </p15:clr>
        </p15:guide>
        <p15:guide id="6" pos="1429">
          <p15:clr>
            <a:srgbClr val="F26B43"/>
          </p15:clr>
        </p15:guide>
        <p15:guide id="7" orient="horz" pos="237">
          <p15:clr>
            <a:srgbClr val="F26B43"/>
          </p15:clr>
        </p15:guide>
        <p15:guide id="8" orient="horz" pos="3003">
          <p15:clr>
            <a:srgbClr val="F26B43"/>
          </p15:clr>
        </p15:guide>
        <p15:guide id="9" orient="horz" pos="2913">
          <p15:clr>
            <a:srgbClr val="F26B43"/>
          </p15:clr>
        </p15:guide>
        <p15:guide id="11" orient="horz" pos="622">
          <p15:clr>
            <a:srgbClr val="F26B43"/>
          </p15:clr>
        </p15:guide>
        <p15:guide id="12" pos="1723">
          <p15:clr>
            <a:srgbClr val="F26B43"/>
          </p15:clr>
        </p15:guide>
        <p15:guide id="13" orient="horz" pos="2550">
          <p15:clr>
            <a:srgbClr val="F26B43"/>
          </p15:clr>
        </p15:guide>
        <p15:guide id="14"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3D9988-1ED9-42AC-9D2B-63F85F765A3A}"/>
              </a:ext>
            </a:extLst>
          </p:cNvPr>
          <p:cNvSpPr/>
          <p:nvPr userDrawn="1"/>
        </p:nvSpPr>
        <p:spPr>
          <a:xfrm>
            <a:off x="2268538" y="0"/>
            <a:ext cx="687546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Placeholder 1">
            <a:extLst>
              <a:ext uri="{FF2B5EF4-FFF2-40B4-BE49-F238E27FC236}">
                <a16:creationId xmlns:a16="http://schemas.microsoft.com/office/drawing/2014/main" id="{35272E75-62DA-405E-B740-2165DB3E67A9}"/>
              </a:ext>
            </a:extLst>
          </p:cNvPr>
          <p:cNvSpPr>
            <a:spLocks noGrp="1"/>
          </p:cNvSpPr>
          <p:nvPr>
            <p:ph type="title"/>
          </p:nvPr>
        </p:nvSpPr>
        <p:spPr>
          <a:xfrm>
            <a:off x="323850" y="997182"/>
            <a:ext cx="1785600" cy="871200"/>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B5C20BC-7267-4214-A72D-8EA5AD8F7EFD}"/>
              </a:ext>
            </a:extLst>
          </p:cNvPr>
          <p:cNvSpPr>
            <a:spLocks noGrp="1"/>
          </p:cNvSpPr>
          <p:nvPr>
            <p:ph type="body" idx="1"/>
          </p:nvPr>
        </p:nvSpPr>
        <p:spPr>
          <a:xfrm>
            <a:off x="2736000" y="986400"/>
            <a:ext cx="6084000" cy="35208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2D45418-82B1-4BC8-A729-E90C1FD3E63E}"/>
              </a:ext>
            </a:extLst>
          </p:cNvPr>
          <p:cNvSpPr>
            <a:spLocks noGrp="1"/>
          </p:cNvSpPr>
          <p:nvPr>
            <p:ph type="dt" sz="half" idx="2"/>
          </p:nvPr>
        </p:nvSpPr>
        <p:spPr>
          <a:xfrm>
            <a:off x="8250702" y="4730400"/>
            <a:ext cx="569298" cy="273844"/>
          </a:xfrm>
          <a:prstGeom prst="rect">
            <a:avLst/>
          </a:prstGeom>
        </p:spPr>
        <p:txBody>
          <a:bodyPr vert="horz" lIns="0" tIns="0" rIns="0" bIns="0" rtlCol="0" anchor="ctr"/>
          <a:lstStyle>
            <a:lvl1pPr algn="r">
              <a:defRPr lang="en-GB" sz="700" kern="1200" smtClean="0">
                <a:solidFill>
                  <a:srgbClr val="666666"/>
                </a:solidFill>
                <a:latin typeface="RR Pioneer Light Condensed" panose="020B0306050201060103" pitchFamily="34" charset="0"/>
                <a:ea typeface="+mn-ea"/>
                <a:cs typeface="+mn-cs"/>
              </a:defRPr>
            </a:lvl1pPr>
          </a:lstStyle>
          <a:p>
            <a:fld id="{3474EA5D-0829-4903-83E2-12A0DAEA98DE}" type="datetime1">
              <a:rPr lang="en-US"/>
              <a:pPr/>
              <a:t>5/25/2023</a:t>
            </a:fld>
            <a:endParaRPr dirty="0"/>
          </a:p>
        </p:txBody>
      </p:sp>
      <p:sp>
        <p:nvSpPr>
          <p:cNvPr id="5" name="Footer Placeholder 4">
            <a:extLst>
              <a:ext uri="{FF2B5EF4-FFF2-40B4-BE49-F238E27FC236}">
                <a16:creationId xmlns:a16="http://schemas.microsoft.com/office/drawing/2014/main" id="{10C8F470-21F2-4F63-BB0C-454CBC04CBFC}"/>
              </a:ext>
            </a:extLst>
          </p:cNvPr>
          <p:cNvSpPr>
            <a:spLocks noGrp="1"/>
          </p:cNvSpPr>
          <p:nvPr>
            <p:ph type="ftr" sz="quarter" idx="3"/>
          </p:nvPr>
        </p:nvSpPr>
        <p:spPr>
          <a:xfrm>
            <a:off x="565200" y="4705200"/>
            <a:ext cx="1623600" cy="288000"/>
          </a:xfrm>
          <a:prstGeom prst="rect">
            <a:avLst/>
          </a:prstGeom>
        </p:spPr>
        <p:txBody>
          <a:bodyPr vert="horz" lIns="0" tIns="0" rIns="0" bIns="0" rtlCol="0" anchor="ctr"/>
          <a:lstStyle>
            <a:lvl1pPr algn="l">
              <a:defRPr sz="700">
                <a:solidFill>
                  <a:srgbClr val="666666"/>
                </a:solidFill>
                <a:latin typeface="RR Pioneer Light Condensed" panose="020B0306050201060103" pitchFamily="34" charset="0"/>
              </a:defRPr>
            </a:lvl1p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E856A3FD-1372-44B2-B6D5-108E5AA8182C}"/>
              </a:ext>
            </a:extLst>
          </p:cNvPr>
          <p:cNvSpPr>
            <a:spLocks noGrp="1"/>
          </p:cNvSpPr>
          <p:nvPr>
            <p:ph type="sldNum" sz="quarter" idx="4"/>
          </p:nvPr>
        </p:nvSpPr>
        <p:spPr>
          <a:xfrm>
            <a:off x="324000" y="4730400"/>
            <a:ext cx="198000" cy="234000"/>
          </a:xfrm>
          <a:prstGeom prst="rect">
            <a:avLst/>
          </a:prstGeom>
        </p:spPr>
        <p:txBody>
          <a:bodyPr vert="horz" lIns="0" tIns="0" rIns="0" bIns="0" rtlCol="0" anchor="ctr"/>
          <a:lstStyle>
            <a:lvl1pPr algn="l">
              <a:defRPr sz="750">
                <a:solidFill>
                  <a:schemeClr val="bg2"/>
                </a:solidFill>
                <a:latin typeface="+mj-lt"/>
              </a:defRPr>
            </a:lvl1pPr>
          </a:lstStyle>
          <a:p>
            <a:fld id="{6F59B429-512E-4592-B480-D2818264A486}" type="slidenum">
              <a:rPr lang="en-GB" smtClean="0">
                <a:solidFill>
                  <a:srgbClr val="10069F"/>
                </a:solidFill>
              </a:rPr>
              <a:pPr/>
              <a:t>‹#›</a:t>
            </a:fld>
            <a:endParaRPr lang="en-GB" dirty="0">
              <a:solidFill>
                <a:srgbClr val="10069F"/>
              </a:solidFill>
            </a:endParaRPr>
          </a:p>
        </p:txBody>
      </p:sp>
      <p:grpSp>
        <p:nvGrpSpPr>
          <p:cNvPr id="11" name="Group 10">
            <a:extLst>
              <a:ext uri="{FF2B5EF4-FFF2-40B4-BE49-F238E27FC236}">
                <a16:creationId xmlns:a16="http://schemas.microsoft.com/office/drawing/2014/main" id="{DDB9F2CE-A61A-45B4-9D0D-38C79F48E7D8}"/>
              </a:ext>
            </a:extLst>
          </p:cNvPr>
          <p:cNvGrpSpPr/>
          <p:nvPr userDrawn="1"/>
        </p:nvGrpSpPr>
        <p:grpSpPr>
          <a:xfrm>
            <a:off x="323850" y="233362"/>
            <a:ext cx="321261" cy="522316"/>
            <a:chOff x="-3513606" y="270529"/>
            <a:chExt cx="1671638" cy="2717801"/>
          </a:xfrm>
        </p:grpSpPr>
        <p:sp>
          <p:nvSpPr>
            <p:cNvPr id="12" name="Freeform 5">
              <a:extLst>
                <a:ext uri="{FF2B5EF4-FFF2-40B4-BE49-F238E27FC236}">
                  <a16:creationId xmlns:a16="http://schemas.microsoft.com/office/drawing/2014/main" id="{B9F87E5C-CD88-40EE-B85E-6D364E37D44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6">
              <a:extLst>
                <a:ext uri="{FF2B5EF4-FFF2-40B4-BE49-F238E27FC236}">
                  <a16:creationId xmlns:a16="http://schemas.microsoft.com/office/drawing/2014/main" id="{3483B77D-48D5-4697-B6E1-EDE1C7AD62AA}"/>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7">
              <a:extLst>
                <a:ext uri="{FF2B5EF4-FFF2-40B4-BE49-F238E27FC236}">
                  <a16:creationId xmlns:a16="http://schemas.microsoft.com/office/drawing/2014/main" id="{50C6D1CF-AA0C-4976-9D0D-8DFCB0AEBEB3}"/>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custDataLst>
      <p:tags r:id="rId43"/>
    </p:custDataLst>
    <p:extLst>
      <p:ext uri="{BB962C8B-B14F-4D97-AF65-F5344CB8AC3E}">
        <p14:creationId xmlns:p14="http://schemas.microsoft.com/office/powerpoint/2010/main" val="4127802085"/>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 id="2147484196" r:id="rId15"/>
    <p:sldLayoutId id="2147484197" r:id="rId16"/>
    <p:sldLayoutId id="2147484198" r:id="rId17"/>
    <p:sldLayoutId id="2147484199" r:id="rId18"/>
    <p:sldLayoutId id="2147484200" r:id="rId19"/>
    <p:sldLayoutId id="2147484201" r:id="rId20"/>
    <p:sldLayoutId id="2147484202" r:id="rId21"/>
    <p:sldLayoutId id="2147484203" r:id="rId22"/>
    <p:sldLayoutId id="2147484204" r:id="rId23"/>
    <p:sldLayoutId id="2147484205" r:id="rId24"/>
    <p:sldLayoutId id="2147484206" r:id="rId25"/>
    <p:sldLayoutId id="2147484207" r:id="rId26"/>
    <p:sldLayoutId id="2147484208" r:id="rId27"/>
    <p:sldLayoutId id="2147484209" r:id="rId28"/>
    <p:sldLayoutId id="2147484210" r:id="rId29"/>
    <p:sldLayoutId id="2147484211" r:id="rId30"/>
    <p:sldLayoutId id="2147484212" r:id="rId31"/>
    <p:sldLayoutId id="2147484213" r:id="rId32"/>
    <p:sldLayoutId id="2147484214" r:id="rId33"/>
    <p:sldLayoutId id="2147484215" r:id="rId34"/>
    <p:sldLayoutId id="2147484216" r:id="rId35"/>
    <p:sldLayoutId id="2147484217" r:id="rId36"/>
    <p:sldLayoutId id="2147484218" r:id="rId37"/>
    <p:sldLayoutId id="2147484219" r:id="rId38"/>
    <p:sldLayoutId id="2147484220" r:id="rId39"/>
    <p:sldLayoutId id="2147484221" r:id="rId40"/>
    <p:sldLayoutId id="2147484222" r:id="rId41"/>
  </p:sldLayoutIdLst>
  <p:hf hdr="0" dt="0"/>
  <p:txStyles>
    <p:titleStyle>
      <a:lvl1pPr algn="l" defTabSz="685800" rtl="0" eaLnBrk="1" latinLnBrk="0" hangingPunct="1">
        <a:lnSpc>
          <a:spcPct val="90000"/>
        </a:lnSpc>
        <a:spcBef>
          <a:spcPct val="0"/>
        </a:spcBef>
        <a:buNone/>
        <a:defRPr sz="1500"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400" kern="1200">
          <a:solidFill>
            <a:schemeClr val="tx1"/>
          </a:solidFill>
          <a:latin typeface="+mn-lt"/>
          <a:ea typeface="+mn-ea"/>
          <a:cs typeface="+mn-cs"/>
        </a:defRPr>
      </a:lvl1pPr>
      <a:lvl2pPr marL="171450" indent="-171450" algn="l" defTabSz="685800" rtl="0" eaLnBrk="1" latinLnBrk="0" hangingPunct="1">
        <a:lnSpc>
          <a:spcPct val="90000"/>
        </a:lnSpc>
        <a:spcBef>
          <a:spcPts val="375"/>
        </a:spcBef>
        <a:buClr>
          <a:schemeClr val="bg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bg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5556">
          <p15:clr>
            <a:srgbClr val="F26B43"/>
          </p15:clr>
        </p15:guide>
        <p15:guide id="3" orient="horz" pos="1620">
          <p15:clr>
            <a:srgbClr val="F26B43"/>
          </p15:clr>
        </p15:guide>
        <p15:guide id="4" orient="horz" pos="146">
          <p15:clr>
            <a:srgbClr val="F26B43"/>
          </p15:clr>
        </p15:guide>
        <p15:guide id="5" orient="horz" pos="3094">
          <p15:clr>
            <a:srgbClr val="F26B43"/>
          </p15:clr>
        </p15:guide>
        <p15:guide id="6" pos="1429">
          <p15:clr>
            <a:srgbClr val="F26B43"/>
          </p15:clr>
        </p15:guide>
        <p15:guide id="7" orient="horz" pos="237">
          <p15:clr>
            <a:srgbClr val="F26B43"/>
          </p15:clr>
        </p15:guide>
        <p15:guide id="8" orient="horz" pos="3003">
          <p15:clr>
            <a:srgbClr val="F26B43"/>
          </p15:clr>
        </p15:guide>
        <p15:guide id="9" orient="horz" pos="2913">
          <p15:clr>
            <a:srgbClr val="F26B43"/>
          </p15:clr>
        </p15:guide>
        <p15:guide id="11" orient="horz" pos="622">
          <p15:clr>
            <a:srgbClr val="F26B43"/>
          </p15:clr>
        </p15:guide>
        <p15:guide id="12" pos="1723">
          <p15:clr>
            <a:srgbClr val="F26B43"/>
          </p15:clr>
        </p15:guide>
        <p15:guide id="13" orient="horz" pos="2550">
          <p15:clr>
            <a:srgbClr val="F26B43"/>
          </p15:clr>
        </p15:guide>
        <p15:guide id="14"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3D9988-1ED9-42AC-9D2B-63F85F765A3A}"/>
              </a:ext>
            </a:extLst>
          </p:cNvPr>
          <p:cNvSpPr/>
          <p:nvPr userDrawn="1"/>
        </p:nvSpPr>
        <p:spPr>
          <a:xfrm>
            <a:off x="2268538" y="0"/>
            <a:ext cx="687546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Placeholder 1">
            <a:extLst>
              <a:ext uri="{FF2B5EF4-FFF2-40B4-BE49-F238E27FC236}">
                <a16:creationId xmlns:a16="http://schemas.microsoft.com/office/drawing/2014/main" id="{35272E75-62DA-405E-B740-2165DB3E67A9}"/>
              </a:ext>
            </a:extLst>
          </p:cNvPr>
          <p:cNvSpPr>
            <a:spLocks noGrp="1"/>
          </p:cNvSpPr>
          <p:nvPr>
            <p:ph type="title"/>
          </p:nvPr>
        </p:nvSpPr>
        <p:spPr>
          <a:xfrm>
            <a:off x="323850" y="997182"/>
            <a:ext cx="1785600" cy="871200"/>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B5C20BC-7267-4214-A72D-8EA5AD8F7EFD}"/>
              </a:ext>
            </a:extLst>
          </p:cNvPr>
          <p:cNvSpPr>
            <a:spLocks noGrp="1"/>
          </p:cNvSpPr>
          <p:nvPr>
            <p:ph type="body" idx="1"/>
          </p:nvPr>
        </p:nvSpPr>
        <p:spPr>
          <a:xfrm>
            <a:off x="2736000" y="986400"/>
            <a:ext cx="6084000" cy="35208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2D45418-82B1-4BC8-A729-E90C1FD3E63E}"/>
              </a:ext>
            </a:extLst>
          </p:cNvPr>
          <p:cNvSpPr>
            <a:spLocks noGrp="1"/>
          </p:cNvSpPr>
          <p:nvPr>
            <p:ph type="dt" sz="half" idx="2"/>
          </p:nvPr>
        </p:nvSpPr>
        <p:spPr>
          <a:xfrm>
            <a:off x="8250702" y="4730400"/>
            <a:ext cx="569298" cy="273844"/>
          </a:xfrm>
          <a:prstGeom prst="rect">
            <a:avLst/>
          </a:prstGeom>
        </p:spPr>
        <p:txBody>
          <a:bodyPr vert="horz" lIns="0" tIns="0" rIns="0" bIns="0" rtlCol="0" anchor="ctr"/>
          <a:lstStyle>
            <a:lvl1pPr algn="r">
              <a:defRPr lang="en-GB" sz="700" kern="1200" smtClean="0">
                <a:solidFill>
                  <a:srgbClr val="666666"/>
                </a:solidFill>
                <a:latin typeface="RR Pioneer Light Condensed" panose="020B0306050201060103" pitchFamily="34" charset="0"/>
                <a:ea typeface="+mn-ea"/>
                <a:cs typeface="+mn-cs"/>
              </a:defRPr>
            </a:lvl1pPr>
          </a:lstStyle>
          <a:p>
            <a:fld id="{3474EA5D-0829-4903-83E2-12A0DAEA98DE}" type="datetime1">
              <a:rPr lang="en-US"/>
              <a:pPr/>
              <a:t>5/25/2023</a:t>
            </a:fld>
            <a:endParaRPr dirty="0"/>
          </a:p>
        </p:txBody>
      </p:sp>
      <p:sp>
        <p:nvSpPr>
          <p:cNvPr id="5" name="Footer Placeholder 4">
            <a:extLst>
              <a:ext uri="{FF2B5EF4-FFF2-40B4-BE49-F238E27FC236}">
                <a16:creationId xmlns:a16="http://schemas.microsoft.com/office/drawing/2014/main" id="{10C8F470-21F2-4F63-BB0C-454CBC04CBFC}"/>
              </a:ext>
            </a:extLst>
          </p:cNvPr>
          <p:cNvSpPr>
            <a:spLocks noGrp="1"/>
          </p:cNvSpPr>
          <p:nvPr>
            <p:ph type="ftr" sz="quarter" idx="3"/>
          </p:nvPr>
        </p:nvSpPr>
        <p:spPr>
          <a:xfrm>
            <a:off x="565200" y="4705200"/>
            <a:ext cx="1623600" cy="288000"/>
          </a:xfrm>
          <a:prstGeom prst="rect">
            <a:avLst/>
          </a:prstGeom>
        </p:spPr>
        <p:txBody>
          <a:bodyPr vert="horz" lIns="0" tIns="0" rIns="0" bIns="0" rtlCol="0" anchor="ctr"/>
          <a:lstStyle>
            <a:lvl1pPr algn="l">
              <a:defRPr sz="700">
                <a:solidFill>
                  <a:srgbClr val="666666"/>
                </a:solidFill>
                <a:latin typeface="RR Pioneer Light Condensed" panose="020B0306050201060103" pitchFamily="34" charset="0"/>
              </a:defRPr>
            </a:lvl1pPr>
          </a:lstStyle>
          <a:p>
            <a:r>
              <a:rPr lang="en-GB" dirty="0"/>
              <a:t>Private | © 2020 Rolls-Royce | Not Subject to Export Control </a:t>
            </a:r>
          </a:p>
        </p:txBody>
      </p:sp>
      <p:sp>
        <p:nvSpPr>
          <p:cNvPr id="6" name="Slide Number Placeholder 5">
            <a:extLst>
              <a:ext uri="{FF2B5EF4-FFF2-40B4-BE49-F238E27FC236}">
                <a16:creationId xmlns:a16="http://schemas.microsoft.com/office/drawing/2014/main" id="{E856A3FD-1372-44B2-B6D5-108E5AA8182C}"/>
              </a:ext>
            </a:extLst>
          </p:cNvPr>
          <p:cNvSpPr>
            <a:spLocks noGrp="1"/>
          </p:cNvSpPr>
          <p:nvPr>
            <p:ph type="sldNum" sz="quarter" idx="4"/>
          </p:nvPr>
        </p:nvSpPr>
        <p:spPr>
          <a:xfrm>
            <a:off x="324000" y="4730400"/>
            <a:ext cx="198000" cy="234000"/>
          </a:xfrm>
          <a:prstGeom prst="rect">
            <a:avLst/>
          </a:prstGeom>
        </p:spPr>
        <p:txBody>
          <a:bodyPr vert="horz" lIns="0" tIns="0" rIns="0" bIns="0" rtlCol="0" anchor="ctr"/>
          <a:lstStyle>
            <a:lvl1pPr algn="l">
              <a:defRPr sz="750">
                <a:solidFill>
                  <a:schemeClr val="bg2"/>
                </a:solidFill>
                <a:latin typeface="+mj-lt"/>
              </a:defRPr>
            </a:lvl1pPr>
          </a:lstStyle>
          <a:p>
            <a:fld id="{6F59B429-512E-4592-B480-D2818264A486}" type="slidenum">
              <a:rPr lang="en-GB" smtClean="0">
                <a:solidFill>
                  <a:srgbClr val="10069F"/>
                </a:solidFill>
              </a:rPr>
              <a:pPr/>
              <a:t>‹#›</a:t>
            </a:fld>
            <a:endParaRPr lang="en-GB" dirty="0">
              <a:solidFill>
                <a:srgbClr val="10069F"/>
              </a:solidFill>
            </a:endParaRPr>
          </a:p>
        </p:txBody>
      </p:sp>
      <p:grpSp>
        <p:nvGrpSpPr>
          <p:cNvPr id="11" name="Group 10">
            <a:extLst>
              <a:ext uri="{FF2B5EF4-FFF2-40B4-BE49-F238E27FC236}">
                <a16:creationId xmlns:a16="http://schemas.microsoft.com/office/drawing/2014/main" id="{DDB9F2CE-A61A-45B4-9D0D-38C79F48E7D8}"/>
              </a:ext>
            </a:extLst>
          </p:cNvPr>
          <p:cNvGrpSpPr/>
          <p:nvPr userDrawn="1"/>
        </p:nvGrpSpPr>
        <p:grpSpPr>
          <a:xfrm>
            <a:off x="323850" y="233362"/>
            <a:ext cx="321261" cy="522316"/>
            <a:chOff x="-3513606" y="270529"/>
            <a:chExt cx="1671638" cy="2717801"/>
          </a:xfrm>
        </p:grpSpPr>
        <p:sp>
          <p:nvSpPr>
            <p:cNvPr id="12" name="Freeform 5">
              <a:extLst>
                <a:ext uri="{FF2B5EF4-FFF2-40B4-BE49-F238E27FC236}">
                  <a16:creationId xmlns:a16="http://schemas.microsoft.com/office/drawing/2014/main" id="{B9F87E5C-CD88-40EE-B85E-6D364E37D447}"/>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6">
              <a:extLst>
                <a:ext uri="{FF2B5EF4-FFF2-40B4-BE49-F238E27FC236}">
                  <a16:creationId xmlns:a16="http://schemas.microsoft.com/office/drawing/2014/main" id="{3483B77D-48D5-4697-B6E1-EDE1C7AD62AA}"/>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7">
              <a:extLst>
                <a:ext uri="{FF2B5EF4-FFF2-40B4-BE49-F238E27FC236}">
                  <a16:creationId xmlns:a16="http://schemas.microsoft.com/office/drawing/2014/main" id="{50C6D1CF-AA0C-4976-9D0D-8DFCB0AEBEB3}"/>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custDataLst>
      <p:tags r:id="rId44"/>
    </p:custDataLst>
    <p:extLst>
      <p:ext uri="{BB962C8B-B14F-4D97-AF65-F5344CB8AC3E}">
        <p14:creationId xmlns:p14="http://schemas.microsoft.com/office/powerpoint/2010/main" val="3610387157"/>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 id="2147484341" r:id="rId18"/>
    <p:sldLayoutId id="2147484342" r:id="rId19"/>
    <p:sldLayoutId id="2147484343" r:id="rId20"/>
    <p:sldLayoutId id="2147484344" r:id="rId21"/>
    <p:sldLayoutId id="2147484345" r:id="rId22"/>
    <p:sldLayoutId id="2147484346" r:id="rId23"/>
    <p:sldLayoutId id="2147484347" r:id="rId24"/>
    <p:sldLayoutId id="2147484348" r:id="rId25"/>
    <p:sldLayoutId id="2147484349" r:id="rId26"/>
    <p:sldLayoutId id="2147484350" r:id="rId27"/>
    <p:sldLayoutId id="2147484351" r:id="rId28"/>
    <p:sldLayoutId id="2147484352" r:id="rId29"/>
    <p:sldLayoutId id="2147484353" r:id="rId30"/>
    <p:sldLayoutId id="2147484354" r:id="rId31"/>
    <p:sldLayoutId id="2147484355" r:id="rId32"/>
    <p:sldLayoutId id="2147484356" r:id="rId33"/>
    <p:sldLayoutId id="2147484357" r:id="rId34"/>
    <p:sldLayoutId id="2147484358" r:id="rId35"/>
    <p:sldLayoutId id="2147484359" r:id="rId36"/>
    <p:sldLayoutId id="2147484360" r:id="rId37"/>
    <p:sldLayoutId id="2147484361" r:id="rId38"/>
    <p:sldLayoutId id="2147484362" r:id="rId39"/>
    <p:sldLayoutId id="2147484363" r:id="rId40"/>
    <p:sldLayoutId id="2147484364" r:id="rId41"/>
    <p:sldLayoutId id="2147484365" r:id="rId42"/>
  </p:sldLayoutIdLst>
  <p:hf hdr="0" dt="0"/>
  <p:txStyles>
    <p:titleStyle>
      <a:lvl1pPr algn="l" defTabSz="685800" rtl="0" eaLnBrk="1" latinLnBrk="0" hangingPunct="1">
        <a:lnSpc>
          <a:spcPct val="90000"/>
        </a:lnSpc>
        <a:spcBef>
          <a:spcPct val="0"/>
        </a:spcBef>
        <a:buNone/>
        <a:defRPr sz="1500"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400" kern="1200">
          <a:solidFill>
            <a:schemeClr val="tx1"/>
          </a:solidFill>
          <a:latin typeface="+mn-lt"/>
          <a:ea typeface="+mn-ea"/>
          <a:cs typeface="+mn-cs"/>
        </a:defRPr>
      </a:lvl1pPr>
      <a:lvl2pPr marL="171450" indent="-171450" algn="l" defTabSz="685800" rtl="0" eaLnBrk="1" latinLnBrk="0" hangingPunct="1">
        <a:lnSpc>
          <a:spcPct val="90000"/>
        </a:lnSpc>
        <a:spcBef>
          <a:spcPts val="375"/>
        </a:spcBef>
        <a:buClr>
          <a:schemeClr val="bg2"/>
        </a:buClr>
        <a:buFont typeface="Wingdings" panose="05000000000000000000" pitchFamily="2" charset="2"/>
        <a:buChar char="§"/>
        <a:defRPr sz="1400" kern="1200">
          <a:solidFill>
            <a:schemeClr val="tx1"/>
          </a:solidFill>
          <a:latin typeface="+mn-lt"/>
          <a:ea typeface="+mn-ea"/>
          <a:cs typeface="+mn-cs"/>
        </a:defRPr>
      </a:lvl2pPr>
      <a:lvl3pPr marL="358775" indent="-171450" algn="l" defTabSz="685800" rtl="0" eaLnBrk="1" latinLnBrk="0" hangingPunct="1">
        <a:lnSpc>
          <a:spcPct val="90000"/>
        </a:lnSpc>
        <a:spcBef>
          <a:spcPts val="375"/>
        </a:spcBef>
        <a:buClr>
          <a:schemeClr val="bg2"/>
        </a:buClr>
        <a:buFont typeface="Wingdings" panose="05000000000000000000" pitchFamily="2" charset="2"/>
        <a:buChar char="§"/>
        <a:defRPr sz="1200" kern="1200">
          <a:solidFill>
            <a:schemeClr val="tx1"/>
          </a:solidFill>
          <a:latin typeface="+mn-lt"/>
          <a:ea typeface="+mn-ea"/>
          <a:cs typeface="+mn-cs"/>
        </a:defRPr>
      </a:lvl3pPr>
      <a:lvl4pPr marL="541338" indent="-171450" algn="l" defTabSz="685800"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4pPr>
      <a:lvl5pPr marL="717550" indent="-171450" algn="l" defTabSz="685800" rtl="0" eaLnBrk="1" latinLnBrk="0" hangingPunct="1">
        <a:lnSpc>
          <a:spcPct val="90000"/>
        </a:lnSpc>
        <a:spcBef>
          <a:spcPts val="375"/>
        </a:spcBef>
        <a:buClr>
          <a:schemeClr val="bg2"/>
        </a:buClr>
        <a:buFont typeface="Wingdings" panose="05000000000000000000" pitchFamily="2" charset="2"/>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5556">
          <p15:clr>
            <a:srgbClr val="F26B43"/>
          </p15:clr>
        </p15:guide>
        <p15:guide id="3" orient="horz" pos="1620">
          <p15:clr>
            <a:srgbClr val="F26B43"/>
          </p15:clr>
        </p15:guide>
        <p15:guide id="4" orient="horz" pos="146">
          <p15:clr>
            <a:srgbClr val="F26B43"/>
          </p15:clr>
        </p15:guide>
        <p15:guide id="5" orient="horz" pos="3094">
          <p15:clr>
            <a:srgbClr val="F26B43"/>
          </p15:clr>
        </p15:guide>
        <p15:guide id="6" pos="1429">
          <p15:clr>
            <a:srgbClr val="F26B43"/>
          </p15:clr>
        </p15:guide>
        <p15:guide id="7" orient="horz" pos="237">
          <p15:clr>
            <a:srgbClr val="F26B43"/>
          </p15:clr>
        </p15:guide>
        <p15:guide id="8" orient="horz" pos="3003">
          <p15:clr>
            <a:srgbClr val="F26B43"/>
          </p15:clr>
        </p15:guide>
        <p15:guide id="9" orient="horz" pos="2913">
          <p15:clr>
            <a:srgbClr val="F26B43"/>
          </p15:clr>
        </p15:guide>
        <p15:guide id="11" orient="horz" pos="622">
          <p15:clr>
            <a:srgbClr val="F26B43"/>
          </p15:clr>
        </p15:guide>
        <p15:guide id="12" pos="1723">
          <p15:clr>
            <a:srgbClr val="F26B43"/>
          </p15:clr>
        </p15:guide>
        <p15:guide id="13" orient="horz" pos="2550">
          <p15:clr>
            <a:srgbClr val="F26B43"/>
          </p15:clr>
        </p15:guide>
        <p15:guide id="14"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18A0FA-52E0-D24F-9810-3D7755E24415}"/>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24506" y="232410"/>
            <a:ext cx="320800" cy="522000"/>
          </a:xfrm>
          <a:prstGeom prst="rect">
            <a:avLst/>
          </a:prstGeom>
        </p:spPr>
      </p:pic>
      <p:sp>
        <p:nvSpPr>
          <p:cNvPr id="8" name="Rectangle 7">
            <a:extLst>
              <a:ext uri="{FF2B5EF4-FFF2-40B4-BE49-F238E27FC236}">
                <a16:creationId xmlns:a16="http://schemas.microsoft.com/office/drawing/2014/main" id="{FC7A8F99-918C-0747-A70C-2E85DA69307B}"/>
              </a:ext>
            </a:extLst>
          </p:cNvPr>
          <p:cNvSpPr/>
          <p:nvPr userDrawn="1"/>
        </p:nvSpPr>
        <p:spPr>
          <a:xfrm>
            <a:off x="113219" y="5376250"/>
            <a:ext cx="469877"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37F4309-2788-634F-9C17-062C826298FC}"/>
              </a:ext>
            </a:extLst>
          </p:cNvPr>
          <p:cNvSpPr txBox="1"/>
          <p:nvPr userDrawn="1"/>
        </p:nvSpPr>
        <p:spPr>
          <a:xfrm>
            <a:off x="50800" y="5327904"/>
            <a:ext cx="2371035" cy="400110"/>
          </a:xfrm>
          <a:prstGeom prst="rect">
            <a:avLst/>
          </a:prstGeom>
          <a:noFill/>
        </p:spPr>
        <p:txBody>
          <a:bodyPr wrap="square" rtlCol="0">
            <a:spAutoFit/>
          </a:bodyPr>
          <a:lstStyle/>
          <a:p>
            <a:r>
              <a:rPr lang="en-GB" sz="1000" dirty="0">
                <a:solidFill>
                  <a:schemeClr val="bg1"/>
                </a:solidFill>
                <a:latin typeface="RR Pioneer Medium" panose="020B0603050201040103" pitchFamily="34" charset="0"/>
              </a:rPr>
              <a:t>WHITE</a:t>
            </a:r>
            <a:r>
              <a:rPr lang="en-GB" sz="1000" dirty="0">
                <a:latin typeface="RR Pioneer Light Condensed" panose="020B0306050201060103" pitchFamily="34" charset="0"/>
              </a:rPr>
              <a:t>   </a:t>
            </a:r>
            <a:r>
              <a:rPr lang="en-GB" sz="1000" dirty="0">
                <a:solidFill>
                  <a:schemeClr val="bg1"/>
                </a:solidFill>
                <a:latin typeface="RR Pioneer Light Condensed" panose="020B0306050201060103" pitchFamily="34" charset="0"/>
              </a:rPr>
              <a:t>page number and reference – </a:t>
            </a:r>
            <a:br>
              <a:rPr lang="en-GB" sz="1000" dirty="0">
                <a:solidFill>
                  <a:schemeClr val="bg1"/>
                </a:solidFill>
                <a:latin typeface="RR Pioneer Light Condensed" panose="020B0306050201060103" pitchFamily="34" charset="0"/>
              </a:rPr>
            </a:br>
            <a:r>
              <a:rPr lang="en-GB" sz="1000" dirty="0">
                <a:solidFill>
                  <a:schemeClr val="bg1"/>
                </a:solidFill>
                <a:latin typeface="RR Pioneer Light Condensed" panose="020B0306050201060103" pitchFamily="34" charset="0"/>
              </a:rPr>
              <a:t>adjust</a:t>
            </a:r>
            <a:r>
              <a:rPr lang="en-GB" sz="1000" baseline="0" dirty="0">
                <a:solidFill>
                  <a:schemeClr val="bg1"/>
                </a:solidFill>
                <a:latin typeface="RR Pioneer Light Condensed" panose="020B0306050201060103" pitchFamily="34" charset="0"/>
              </a:rPr>
              <a:t> title slide on main master slide No 2</a:t>
            </a:r>
            <a:endParaRPr lang="en-GB" sz="1000" dirty="0">
              <a:solidFill>
                <a:schemeClr val="bg1"/>
              </a:solidFill>
              <a:latin typeface="RR Pioneer Light Condensed" panose="020B0306050201060103" pitchFamily="34" charset="0"/>
            </a:endParaRPr>
          </a:p>
        </p:txBody>
      </p:sp>
      <p:sp>
        <p:nvSpPr>
          <p:cNvPr id="10" name="Freeform 6">
            <a:extLst>
              <a:ext uri="{FF2B5EF4-FFF2-40B4-BE49-F238E27FC236}">
                <a16:creationId xmlns:a16="http://schemas.microsoft.com/office/drawing/2014/main" id="{1C4825A1-C970-2D47-86CF-B95FE9346B43}"/>
              </a:ext>
            </a:extLst>
          </p:cNvPr>
          <p:cNvSpPr/>
          <p:nvPr userDrawn="1"/>
        </p:nvSpPr>
        <p:spPr>
          <a:xfrm flipH="1">
            <a:off x="121921" y="5224272"/>
            <a:ext cx="93473" cy="121920"/>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ext Placeholder 1">
            <a:extLst>
              <a:ext uri="{FF2B5EF4-FFF2-40B4-BE49-F238E27FC236}">
                <a16:creationId xmlns:a16="http://schemas.microsoft.com/office/drawing/2014/main" id="{6326F55A-7BBA-B34D-A899-858C22B205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Shape 9">
            <a:extLst>
              <a:ext uri="{FF2B5EF4-FFF2-40B4-BE49-F238E27FC236}">
                <a16:creationId xmlns:a16="http://schemas.microsoft.com/office/drawing/2014/main" id="{B9034AC2-F01E-AA40-BAC6-6F89CD105EB3}"/>
              </a:ext>
            </a:extLst>
          </p:cNvPr>
          <p:cNvSpPr/>
          <p:nvPr userDrawn="1"/>
        </p:nvSpPr>
        <p:spPr>
          <a:xfrm>
            <a:off x="324506" y="4694634"/>
            <a:ext cx="46372" cy="290116"/>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latin typeface="RR Pioneer Light Condensed" panose="020B0306050201060103" pitchFamily="34" charset="0"/>
            </a:endParaRPr>
          </a:p>
        </p:txBody>
      </p:sp>
      <p:sp>
        <p:nvSpPr>
          <p:cNvPr id="13" name="Title 1">
            <a:extLst>
              <a:ext uri="{FF2B5EF4-FFF2-40B4-BE49-F238E27FC236}">
                <a16:creationId xmlns:a16="http://schemas.microsoft.com/office/drawing/2014/main" id="{3727832B-3B07-4E20-8981-F7268F5FA3D7}"/>
              </a:ext>
            </a:extLst>
          </p:cNvPr>
          <p:cNvSpPr txBox="1">
            <a:spLocks/>
          </p:cNvSpPr>
          <p:nvPr userDrawn="1"/>
        </p:nvSpPr>
        <p:spPr>
          <a:xfrm>
            <a:off x="369316" y="4694634"/>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tx1"/>
                </a:solidFill>
                <a:latin typeface="RR Pioneer Light Condensed" panose="020B0306050201060103" pitchFamily="34" charset="0"/>
              </a:rPr>
              <a:t>Business sensitivity unclassified | © 2019 Rolls-Royce Business proprietary information </a:t>
            </a:r>
            <a:br>
              <a:rPr lang="en-GB" sz="750" dirty="0">
                <a:solidFill>
                  <a:schemeClr val="tx1"/>
                </a:solidFill>
                <a:latin typeface="RR Pioneer Light Condensed" panose="020B0306050201060103" pitchFamily="34" charset="0"/>
              </a:rPr>
            </a:br>
            <a:r>
              <a:rPr lang="en-GB" sz="750" dirty="0">
                <a:solidFill>
                  <a:schemeClr val="tx1"/>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1788142434"/>
      </p:ext>
    </p:extLst>
  </p:cSld>
  <p:clrMap bg1="dk1" tx1="lt1" bg2="dk2" tx2="lt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5" r:id="rId18"/>
    <p:sldLayoutId id="2147484386" r:id="rId19"/>
  </p:sldLayoutIdLst>
  <p:txStyles>
    <p:titleStyle>
      <a:lvl1pPr algn="l" defTabSz="685783"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46" indent="-171446" algn="l" defTabSz="685783" rtl="0" eaLnBrk="1" latinLnBrk="0" hangingPunct="1">
        <a:lnSpc>
          <a:spcPct val="90000"/>
        </a:lnSpc>
        <a:spcBef>
          <a:spcPts val="750"/>
        </a:spcBef>
        <a:buClr>
          <a:schemeClr val="bg2"/>
        </a:buClr>
        <a:buFont typeface="Wingdings" pitchFamily="2" charset="2"/>
        <a:buChar char="§"/>
        <a:defRPr sz="1500" b="0" i="0" kern="1200">
          <a:solidFill>
            <a:schemeClr val="bg1"/>
          </a:solidFill>
          <a:latin typeface="RR Pioneer" panose="020B0503050201040103" pitchFamily="34" charset="0"/>
          <a:ea typeface="+mn-ea"/>
          <a:cs typeface="+mn-cs"/>
        </a:defRPr>
      </a:lvl1pPr>
      <a:lvl2pPr marL="514337" indent="-171446" algn="l" defTabSz="685783"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2pPr>
      <a:lvl3pPr marL="857228" indent="-171446" algn="l" defTabSz="685783"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3pPr>
      <a:lvl4pPr marL="1200120" indent="-171446" algn="l" defTabSz="685783"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4pPr>
      <a:lvl5pPr marL="1543012" indent="-171446" algn="l" defTabSz="685783"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04">
          <p15:clr>
            <a:srgbClr val="F26B43"/>
          </p15:clr>
        </p15:guide>
        <p15:guide id="3" orient="horz" pos="146">
          <p15:clr>
            <a:srgbClr val="F26B43"/>
          </p15:clr>
        </p15:guide>
        <p15:guide id="4" pos="790">
          <p15:clr>
            <a:srgbClr val="F26B43"/>
          </p15:clr>
        </p15:guide>
        <p15:guide id="5" pos="854">
          <p15:clr>
            <a:srgbClr val="F26B43"/>
          </p15:clr>
        </p15:guide>
        <p15:guide id="6" pos="1429">
          <p15:clr>
            <a:srgbClr val="F26B43"/>
          </p15:clr>
        </p15:guide>
        <p15:guide id="7" pos="1497">
          <p15:clr>
            <a:srgbClr val="F26B43"/>
          </p15:clr>
        </p15:guide>
        <p15:guide id="8" pos="2143">
          <p15:clr>
            <a:srgbClr val="F26B43"/>
          </p15:clr>
        </p15:guide>
        <p15:guide id="9" pos="2078">
          <p15:clr>
            <a:srgbClr val="F26B43"/>
          </p15:clr>
        </p15:guide>
        <p15:guide id="10" pos="2721">
          <p15:clr>
            <a:srgbClr val="F26B43"/>
          </p15:clr>
        </p15:guide>
        <p15:guide id="11" pos="3371">
          <p15:clr>
            <a:srgbClr val="F26B43"/>
          </p15:clr>
        </p15:guide>
        <p15:guide id="12" pos="3437">
          <p15:clr>
            <a:srgbClr val="F26B43"/>
          </p15:clr>
        </p15:guide>
        <p15:guide id="13" pos="4022">
          <p15:clr>
            <a:srgbClr val="F26B43"/>
          </p15:clr>
        </p15:guide>
        <p15:guide id="14" pos="4089">
          <p15:clr>
            <a:srgbClr val="F26B43"/>
          </p15:clr>
        </p15:guide>
        <p15:guide id="15" pos="4672">
          <p15:clr>
            <a:srgbClr val="F26B43"/>
          </p15:clr>
        </p15:guide>
        <p15:guide id="16" pos="4737">
          <p15:clr>
            <a:srgbClr val="F26B43"/>
          </p15:clr>
        </p15:guide>
        <p15:guide id="17" pos="5385">
          <p15:clr>
            <a:srgbClr val="F26B43"/>
          </p15:clr>
        </p15:guide>
        <p15:guide id="18" pos="5318">
          <p15:clr>
            <a:srgbClr val="F26B43"/>
          </p15:clr>
        </p15:guide>
        <p15:guide id="19" orient="horz" pos="622">
          <p15:clr>
            <a:srgbClr val="F26B43"/>
          </p15:clr>
        </p15:guide>
        <p15:guide id="20" orient="horz" pos="1098">
          <p15:clr>
            <a:srgbClr val="F26B43"/>
          </p15:clr>
        </p15:guide>
        <p15:guide id="21" orient="horz" pos="1575">
          <p15:clr>
            <a:srgbClr val="F26B43"/>
          </p15:clr>
        </p15:guide>
        <p15:guide id="22" orient="horz" pos="2051">
          <p15:clr>
            <a:srgbClr val="F26B43"/>
          </p15:clr>
        </p15:guide>
        <p15:guide id="23" orient="horz" pos="252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18A0FA-52E0-D24F-9810-3D7755E24415}"/>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8" name="Rectangle 7">
            <a:extLst>
              <a:ext uri="{FF2B5EF4-FFF2-40B4-BE49-F238E27FC236}">
                <a16:creationId xmlns:a16="http://schemas.microsoft.com/office/drawing/2014/main" id="{FC7A8F99-918C-0747-A70C-2E85DA69307B}"/>
              </a:ext>
            </a:extLst>
          </p:cNvPr>
          <p:cNvSpPr/>
          <p:nvPr userDrawn="1"/>
        </p:nvSpPr>
        <p:spPr>
          <a:xfrm>
            <a:off x="113218" y="5376250"/>
            <a:ext cx="469877"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7F4309-2788-634F-9C17-062C826298FC}"/>
              </a:ext>
            </a:extLst>
          </p:cNvPr>
          <p:cNvSpPr txBox="1"/>
          <p:nvPr userDrawn="1"/>
        </p:nvSpPr>
        <p:spPr>
          <a:xfrm>
            <a:off x="50799" y="5327904"/>
            <a:ext cx="2371035" cy="400110"/>
          </a:xfrm>
          <a:prstGeom prst="rect">
            <a:avLst/>
          </a:prstGeom>
          <a:noFill/>
        </p:spPr>
        <p:txBody>
          <a:bodyPr wrap="square" rtlCol="0">
            <a:spAutoFit/>
          </a:bodyPr>
          <a:lstStyle/>
          <a:p>
            <a:r>
              <a:rPr lang="en-GB" sz="1000" dirty="0">
                <a:solidFill>
                  <a:schemeClr val="bg1"/>
                </a:solidFill>
                <a:latin typeface="RR Pioneer Medium" panose="020B0603050201040103" pitchFamily="34" charset="0"/>
              </a:rPr>
              <a:t>WHITE</a:t>
            </a:r>
            <a:r>
              <a:rPr lang="en-GB" sz="1000" dirty="0">
                <a:latin typeface="RR Pioneer Light Condensed" panose="020B0306050201060103" pitchFamily="34" charset="0"/>
              </a:rPr>
              <a:t>   </a:t>
            </a:r>
            <a:r>
              <a:rPr lang="en-GB" sz="1000" dirty="0">
                <a:solidFill>
                  <a:schemeClr val="bg1"/>
                </a:solidFill>
                <a:latin typeface="RR Pioneer Light Condensed" panose="020B0306050201060103" pitchFamily="34" charset="0"/>
              </a:rPr>
              <a:t>page number and reference – </a:t>
            </a:r>
            <a:br>
              <a:rPr lang="en-GB" sz="1000" dirty="0">
                <a:solidFill>
                  <a:schemeClr val="bg1"/>
                </a:solidFill>
                <a:latin typeface="RR Pioneer Light Condensed" panose="020B0306050201060103" pitchFamily="34" charset="0"/>
              </a:rPr>
            </a:br>
            <a:r>
              <a:rPr lang="en-GB" sz="1000" dirty="0">
                <a:solidFill>
                  <a:schemeClr val="bg1"/>
                </a:solidFill>
                <a:latin typeface="RR Pioneer Light Condensed" panose="020B0306050201060103" pitchFamily="34" charset="0"/>
              </a:rPr>
              <a:t>adjust</a:t>
            </a:r>
            <a:r>
              <a:rPr lang="en-GB" sz="1000" baseline="0" dirty="0">
                <a:solidFill>
                  <a:schemeClr val="bg1"/>
                </a:solidFill>
                <a:latin typeface="RR Pioneer Light Condensed" panose="020B0306050201060103" pitchFamily="34" charset="0"/>
              </a:rPr>
              <a:t> title slide on main master slide No 2</a:t>
            </a:r>
            <a:endParaRPr lang="en-GB" sz="1000" dirty="0">
              <a:solidFill>
                <a:schemeClr val="bg1"/>
              </a:solidFill>
              <a:latin typeface="RR Pioneer Light Condensed" panose="020B0306050201060103" pitchFamily="34" charset="0"/>
            </a:endParaRPr>
          </a:p>
        </p:txBody>
      </p:sp>
      <p:sp>
        <p:nvSpPr>
          <p:cNvPr id="10" name="Freeform 6">
            <a:extLst>
              <a:ext uri="{FF2B5EF4-FFF2-40B4-BE49-F238E27FC236}">
                <a16:creationId xmlns:a16="http://schemas.microsoft.com/office/drawing/2014/main" id="{1C4825A1-C970-2D47-86CF-B95FE9346B43}"/>
              </a:ext>
            </a:extLst>
          </p:cNvPr>
          <p:cNvSpPr/>
          <p:nvPr userDrawn="1"/>
        </p:nvSpPr>
        <p:spPr>
          <a:xfrm flipH="1">
            <a:off x="121920" y="5224272"/>
            <a:ext cx="93473" cy="121920"/>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326F55A-7BBA-B34D-A899-858C22B205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Shape 9">
            <a:extLst>
              <a:ext uri="{FF2B5EF4-FFF2-40B4-BE49-F238E27FC236}">
                <a16:creationId xmlns:a16="http://schemas.microsoft.com/office/drawing/2014/main" id="{B9034AC2-F01E-AA40-BAC6-6F89CD105EB3}"/>
              </a:ext>
            </a:extLst>
          </p:cNvPr>
          <p:cNvSpPr/>
          <p:nvPr userDrawn="1"/>
        </p:nvSpPr>
        <p:spPr>
          <a:xfrm>
            <a:off x="324505" y="4694634"/>
            <a:ext cx="46372" cy="290116"/>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R Pioneer Light Condensed" panose="020B0306050201060103" pitchFamily="34" charset="0"/>
            </a:endParaRPr>
          </a:p>
        </p:txBody>
      </p:sp>
      <p:sp>
        <p:nvSpPr>
          <p:cNvPr id="13" name="Title 1">
            <a:extLst>
              <a:ext uri="{FF2B5EF4-FFF2-40B4-BE49-F238E27FC236}">
                <a16:creationId xmlns:a16="http://schemas.microsoft.com/office/drawing/2014/main" id="{3727832B-3B07-4E20-8981-F7268F5FA3D7}"/>
              </a:ext>
            </a:extLst>
          </p:cNvPr>
          <p:cNvSpPr txBox="1">
            <a:spLocks/>
          </p:cNvSpPr>
          <p:nvPr userDrawn="1"/>
        </p:nvSpPr>
        <p:spPr>
          <a:xfrm>
            <a:off x="369315" y="4694634"/>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tx1"/>
                </a:solidFill>
                <a:latin typeface="RR Pioneer Light Condensed" panose="020B0306050201060103" pitchFamily="34" charset="0"/>
              </a:rPr>
              <a:t>Business sensitivity unclassified | © 2019 Rolls-Royce Business proprietary information </a:t>
            </a:r>
            <a:br>
              <a:rPr lang="en-GB" sz="750" dirty="0">
                <a:solidFill>
                  <a:schemeClr val="tx1"/>
                </a:solidFill>
                <a:latin typeface="RR Pioneer Light Condensed" panose="020B0306050201060103" pitchFamily="34" charset="0"/>
              </a:rPr>
            </a:br>
            <a:r>
              <a:rPr lang="en-GB" sz="750" dirty="0">
                <a:solidFill>
                  <a:schemeClr val="tx1"/>
                </a:solidFill>
                <a:latin typeface="RR Pioneer Light Condensed" panose="020B0306050201060103" pitchFamily="34" charset="0"/>
              </a:rPr>
              <a:t>Export Control classification: PL9009.c</a:t>
            </a:r>
          </a:p>
        </p:txBody>
      </p:sp>
    </p:spTree>
    <p:extLst>
      <p:ext uri="{BB962C8B-B14F-4D97-AF65-F5344CB8AC3E}">
        <p14:creationId xmlns:p14="http://schemas.microsoft.com/office/powerpoint/2010/main" val="731672334"/>
      </p:ext>
    </p:extLst>
  </p:cSld>
  <p:clrMap bg1="dk1" tx1="lt1" bg2="dk2" tx2="lt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 id="2147484492" r:id="rId13"/>
    <p:sldLayoutId id="2147484493" r:id="rId14"/>
    <p:sldLayoutId id="2147484494" r:id="rId15"/>
    <p:sldLayoutId id="2147484495" r:id="rId16"/>
    <p:sldLayoutId id="2147484496" r:id="rId17"/>
    <p:sldLayoutId id="2147484497" r:id="rId18"/>
    <p:sldLayoutId id="2147484498" r:id="rId19"/>
    <p:sldLayoutId id="2147484499" r:id="rId20"/>
    <p:sldLayoutId id="2147484500" r:id="rId21"/>
    <p:sldLayoutId id="2147484501" r:id="rId22"/>
    <p:sldLayoutId id="2147484502" r:id="rId23"/>
    <p:sldLayoutId id="2147484503" r:id="rId24"/>
    <p:sldLayoutId id="2147484504" r:id="rId25"/>
    <p:sldLayoutId id="2147484505" r:id="rId26"/>
    <p:sldLayoutId id="2147484506" r:id="rId27"/>
    <p:sldLayoutId id="2147484507" r:id="rId28"/>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bg2"/>
        </a:buClr>
        <a:buFont typeface="Wingdings" pitchFamily="2" charset="2"/>
        <a:buChar char="§"/>
        <a:defRPr sz="1500" b="0" i="0" kern="1200">
          <a:solidFill>
            <a:schemeClr val="bg1"/>
          </a:solidFill>
          <a:latin typeface="RR Pioneer" panose="020B0503050201040103" pitchFamily="34" charset="0"/>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04">
          <p15:clr>
            <a:srgbClr val="F26B43"/>
          </p15:clr>
        </p15:guide>
        <p15:guide id="3" orient="horz" pos="146">
          <p15:clr>
            <a:srgbClr val="F26B43"/>
          </p15:clr>
        </p15:guide>
        <p15:guide id="4" pos="790">
          <p15:clr>
            <a:srgbClr val="F26B43"/>
          </p15:clr>
        </p15:guide>
        <p15:guide id="5" pos="854">
          <p15:clr>
            <a:srgbClr val="F26B43"/>
          </p15:clr>
        </p15:guide>
        <p15:guide id="6" pos="1429">
          <p15:clr>
            <a:srgbClr val="F26B43"/>
          </p15:clr>
        </p15:guide>
        <p15:guide id="7" pos="1497">
          <p15:clr>
            <a:srgbClr val="F26B43"/>
          </p15:clr>
        </p15:guide>
        <p15:guide id="8" pos="2143">
          <p15:clr>
            <a:srgbClr val="F26B43"/>
          </p15:clr>
        </p15:guide>
        <p15:guide id="9" pos="2078">
          <p15:clr>
            <a:srgbClr val="F26B43"/>
          </p15:clr>
        </p15:guide>
        <p15:guide id="10" pos="2721">
          <p15:clr>
            <a:srgbClr val="F26B43"/>
          </p15:clr>
        </p15:guide>
        <p15:guide id="11" pos="3371">
          <p15:clr>
            <a:srgbClr val="F26B43"/>
          </p15:clr>
        </p15:guide>
        <p15:guide id="12" pos="3437">
          <p15:clr>
            <a:srgbClr val="F26B43"/>
          </p15:clr>
        </p15:guide>
        <p15:guide id="13" pos="4022">
          <p15:clr>
            <a:srgbClr val="F26B43"/>
          </p15:clr>
        </p15:guide>
        <p15:guide id="14" pos="4089">
          <p15:clr>
            <a:srgbClr val="F26B43"/>
          </p15:clr>
        </p15:guide>
        <p15:guide id="15" pos="4672">
          <p15:clr>
            <a:srgbClr val="F26B43"/>
          </p15:clr>
        </p15:guide>
        <p15:guide id="16" pos="4737">
          <p15:clr>
            <a:srgbClr val="F26B43"/>
          </p15:clr>
        </p15:guide>
        <p15:guide id="17" pos="5385">
          <p15:clr>
            <a:srgbClr val="F26B43"/>
          </p15:clr>
        </p15:guide>
        <p15:guide id="18" pos="5318">
          <p15:clr>
            <a:srgbClr val="F26B43"/>
          </p15:clr>
        </p15:guide>
        <p15:guide id="19" orient="horz" pos="622">
          <p15:clr>
            <a:srgbClr val="F26B43"/>
          </p15:clr>
        </p15:guide>
        <p15:guide id="20" orient="horz" pos="1098">
          <p15:clr>
            <a:srgbClr val="F26B43"/>
          </p15:clr>
        </p15:guide>
        <p15:guide id="21" orient="horz" pos="1575">
          <p15:clr>
            <a:srgbClr val="F26B43"/>
          </p15:clr>
        </p15:guide>
        <p15:guide id="22" orient="horz" pos="2051">
          <p15:clr>
            <a:srgbClr val="F26B43"/>
          </p15:clr>
        </p15:guide>
        <p15:guide id="23" orient="horz" pos="252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9B4B42-DD00-5044-84D5-F9B600142401}"/>
              </a:ext>
            </a:extLst>
          </p:cNvPr>
          <p:cNvSpPr>
            <a:spLocks noGrp="1"/>
          </p:cNvSpPr>
          <p:nvPr>
            <p:ph type="body" idx="1"/>
          </p:nvPr>
        </p:nvSpPr>
        <p:spPr>
          <a:xfrm>
            <a:off x="3059113" y="1880816"/>
            <a:ext cx="5761037" cy="26257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a:p>
            <a:pPr lvl="0"/>
            <a:endParaRPr lang="en-GB" dirty="0"/>
          </a:p>
        </p:txBody>
      </p:sp>
      <p:sp>
        <p:nvSpPr>
          <p:cNvPr id="5" name="Title Placeholder 4">
            <a:extLst>
              <a:ext uri="{FF2B5EF4-FFF2-40B4-BE49-F238E27FC236}">
                <a16:creationId xmlns:a16="http://schemas.microsoft.com/office/drawing/2014/main" id="{0CE7EBF9-450D-4173-901A-CDD2E0D0462F}"/>
              </a:ext>
            </a:extLst>
          </p:cNvPr>
          <p:cNvSpPr>
            <a:spLocks noGrp="1"/>
          </p:cNvSpPr>
          <p:nvPr>
            <p:ph type="title"/>
          </p:nvPr>
        </p:nvSpPr>
        <p:spPr>
          <a:xfrm>
            <a:off x="323850" y="954088"/>
            <a:ext cx="1840831" cy="870176"/>
          </a:xfrm>
          <a:prstGeom prst="rect">
            <a:avLst/>
          </a:prstGeom>
        </p:spPr>
        <p:txBody>
          <a:bodyPr vert="horz" lIns="0" tIns="0" rIns="0" bIns="0" rtlCol="0" anchor="t">
            <a:noAutofit/>
          </a:bodyPr>
          <a:lstStyle/>
          <a:p>
            <a:r>
              <a:rPr lang="en-US" dirty="0"/>
              <a:t>Click to edit Master title style</a:t>
            </a:r>
            <a:endParaRPr lang="en-GB" dirty="0"/>
          </a:p>
        </p:txBody>
      </p:sp>
      <p:grpSp>
        <p:nvGrpSpPr>
          <p:cNvPr id="17" name="Group 16">
            <a:extLst>
              <a:ext uri="{FF2B5EF4-FFF2-40B4-BE49-F238E27FC236}">
                <a16:creationId xmlns:a16="http://schemas.microsoft.com/office/drawing/2014/main" id="{73802E2D-1B1B-42A3-BBB2-538469799E10}"/>
              </a:ext>
            </a:extLst>
          </p:cNvPr>
          <p:cNvGrpSpPr/>
          <p:nvPr userDrawn="1"/>
        </p:nvGrpSpPr>
        <p:grpSpPr>
          <a:xfrm>
            <a:off x="323850" y="233362"/>
            <a:ext cx="321261" cy="522316"/>
            <a:chOff x="-3513606" y="270529"/>
            <a:chExt cx="1671638" cy="2717801"/>
          </a:xfrm>
        </p:grpSpPr>
        <p:sp>
          <p:nvSpPr>
            <p:cNvPr id="18" name="Freeform 5">
              <a:extLst>
                <a:ext uri="{FF2B5EF4-FFF2-40B4-BE49-F238E27FC236}">
                  <a16:creationId xmlns:a16="http://schemas.microsoft.com/office/drawing/2014/main" id="{1AF71302-0B26-4A8B-AC2F-B37C54086741}"/>
                </a:ext>
              </a:extLst>
            </p:cNvPr>
            <p:cNvSpPr>
              <a:spLocks/>
            </p:cNvSpPr>
            <p:nvPr/>
          </p:nvSpPr>
          <p:spPr bwMode="auto">
            <a:xfrm>
              <a:off x="-3499318" y="286404"/>
              <a:ext cx="1646238" cy="2689225"/>
            </a:xfrm>
            <a:custGeom>
              <a:avLst/>
              <a:gdLst>
                <a:gd name="T0" fmla="*/ 0 w 686"/>
                <a:gd name="T1" fmla="*/ 78 h 1123"/>
                <a:gd name="T2" fmla="*/ 77 w 686"/>
                <a:gd name="T3" fmla="*/ 0 h 1123"/>
                <a:gd name="T4" fmla="*/ 609 w 686"/>
                <a:gd name="T5" fmla="*/ 0 h 1123"/>
                <a:gd name="T6" fmla="*/ 686 w 686"/>
                <a:gd name="T7" fmla="*/ 78 h 1123"/>
                <a:gd name="T8" fmla="*/ 686 w 686"/>
                <a:gd name="T9" fmla="*/ 1045 h 1123"/>
                <a:gd name="T10" fmla="*/ 609 w 686"/>
                <a:gd name="T11" fmla="*/ 1123 h 1123"/>
                <a:gd name="T12" fmla="*/ 77 w 686"/>
                <a:gd name="T13" fmla="*/ 1123 h 1123"/>
                <a:gd name="T14" fmla="*/ 0 w 686"/>
                <a:gd name="T15" fmla="*/ 1045 h 1123"/>
                <a:gd name="T16" fmla="*/ 0 w 686"/>
                <a:gd name="T17" fmla="*/ 78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1123">
                  <a:moveTo>
                    <a:pt x="0" y="78"/>
                  </a:moveTo>
                  <a:cubicBezTo>
                    <a:pt x="0" y="35"/>
                    <a:pt x="34" y="0"/>
                    <a:pt x="77" y="0"/>
                  </a:cubicBezTo>
                  <a:cubicBezTo>
                    <a:pt x="609" y="0"/>
                    <a:pt x="609" y="0"/>
                    <a:pt x="609" y="0"/>
                  </a:cubicBezTo>
                  <a:cubicBezTo>
                    <a:pt x="651" y="0"/>
                    <a:pt x="686" y="35"/>
                    <a:pt x="686" y="78"/>
                  </a:cubicBezTo>
                  <a:cubicBezTo>
                    <a:pt x="686" y="1045"/>
                    <a:pt x="686" y="1045"/>
                    <a:pt x="686" y="1045"/>
                  </a:cubicBezTo>
                  <a:cubicBezTo>
                    <a:pt x="686" y="1088"/>
                    <a:pt x="651" y="1123"/>
                    <a:pt x="609" y="1123"/>
                  </a:cubicBezTo>
                  <a:cubicBezTo>
                    <a:pt x="77" y="1123"/>
                    <a:pt x="77" y="1123"/>
                    <a:pt x="77" y="1123"/>
                  </a:cubicBezTo>
                  <a:cubicBezTo>
                    <a:pt x="34" y="1123"/>
                    <a:pt x="0" y="1088"/>
                    <a:pt x="0" y="104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1D659DDF-1528-41EA-B21F-D95B67A126DF}"/>
                </a:ext>
              </a:extLst>
            </p:cNvPr>
            <p:cNvSpPr>
              <a:spLocks noEditPoints="1"/>
            </p:cNvSpPr>
            <p:nvPr/>
          </p:nvSpPr>
          <p:spPr bwMode="auto">
            <a:xfrm>
              <a:off x="-3513606" y="270529"/>
              <a:ext cx="1671638" cy="2717801"/>
            </a:xfrm>
            <a:custGeom>
              <a:avLst/>
              <a:gdLst>
                <a:gd name="T0" fmla="*/ 658 w 697"/>
                <a:gd name="T1" fmla="*/ 79 h 1134"/>
                <a:gd name="T2" fmla="*/ 658 w 697"/>
                <a:gd name="T3" fmla="*/ 200 h 1134"/>
                <a:gd name="T4" fmla="*/ 40 w 697"/>
                <a:gd name="T5" fmla="*/ 200 h 1134"/>
                <a:gd name="T6" fmla="*/ 40 w 697"/>
                <a:gd name="T7" fmla="*/ 79 h 1134"/>
                <a:gd name="T8" fmla="*/ 79 w 697"/>
                <a:gd name="T9" fmla="*/ 40 h 1134"/>
                <a:gd name="T10" fmla="*/ 619 w 697"/>
                <a:gd name="T11" fmla="*/ 40 h 1134"/>
                <a:gd name="T12" fmla="*/ 658 w 697"/>
                <a:gd name="T13" fmla="*/ 79 h 1134"/>
                <a:gd name="T14" fmla="*/ 40 w 697"/>
                <a:gd name="T15" fmla="*/ 1056 h 1134"/>
                <a:gd name="T16" fmla="*/ 79 w 697"/>
                <a:gd name="T17" fmla="*/ 1095 h 1134"/>
                <a:gd name="T18" fmla="*/ 619 w 697"/>
                <a:gd name="T19" fmla="*/ 1095 h 1134"/>
                <a:gd name="T20" fmla="*/ 658 w 697"/>
                <a:gd name="T21" fmla="*/ 1056 h 1134"/>
                <a:gd name="T22" fmla="*/ 658 w 697"/>
                <a:gd name="T23" fmla="*/ 935 h 1134"/>
                <a:gd name="T24" fmla="*/ 40 w 697"/>
                <a:gd name="T25" fmla="*/ 935 h 1134"/>
                <a:gd name="T26" fmla="*/ 40 w 697"/>
                <a:gd name="T27" fmla="*/ 1056 h 1134"/>
                <a:gd name="T28" fmla="*/ 40 w 697"/>
                <a:gd name="T29" fmla="*/ 918 h 1134"/>
                <a:gd name="T30" fmla="*/ 658 w 697"/>
                <a:gd name="T31" fmla="*/ 918 h 1134"/>
                <a:gd name="T32" fmla="*/ 658 w 697"/>
                <a:gd name="T33" fmla="*/ 217 h 1134"/>
                <a:gd name="T34" fmla="*/ 40 w 697"/>
                <a:gd name="T35" fmla="*/ 217 h 1134"/>
                <a:gd name="T36" fmla="*/ 40 w 697"/>
                <a:gd name="T37" fmla="*/ 918 h 1134"/>
                <a:gd name="T38" fmla="*/ 697 w 697"/>
                <a:gd name="T39" fmla="*/ 79 h 1134"/>
                <a:gd name="T40" fmla="*/ 697 w 697"/>
                <a:gd name="T41" fmla="*/ 1056 h 1134"/>
                <a:gd name="T42" fmla="*/ 619 w 697"/>
                <a:gd name="T43" fmla="*/ 1134 h 1134"/>
                <a:gd name="T44" fmla="*/ 79 w 697"/>
                <a:gd name="T45" fmla="*/ 1134 h 1134"/>
                <a:gd name="T46" fmla="*/ 0 w 697"/>
                <a:gd name="T47" fmla="*/ 1056 h 1134"/>
                <a:gd name="T48" fmla="*/ 0 w 697"/>
                <a:gd name="T49" fmla="*/ 79 h 1134"/>
                <a:gd name="T50" fmla="*/ 79 w 697"/>
                <a:gd name="T51" fmla="*/ 0 h 1134"/>
                <a:gd name="T52" fmla="*/ 619 w 697"/>
                <a:gd name="T53" fmla="*/ 0 h 1134"/>
                <a:gd name="T54" fmla="*/ 697 w 697"/>
                <a:gd name="T55" fmla="*/ 79 h 1134"/>
                <a:gd name="T56" fmla="*/ 675 w 697"/>
                <a:gd name="T57" fmla="*/ 79 h 1134"/>
                <a:gd name="T58" fmla="*/ 619 w 697"/>
                <a:gd name="T59" fmla="*/ 23 h 1134"/>
                <a:gd name="T60" fmla="*/ 79 w 697"/>
                <a:gd name="T61" fmla="*/ 23 h 1134"/>
                <a:gd name="T62" fmla="*/ 23 w 697"/>
                <a:gd name="T63" fmla="*/ 79 h 1134"/>
                <a:gd name="T64" fmla="*/ 23 w 697"/>
                <a:gd name="T65" fmla="*/ 1056 h 1134"/>
                <a:gd name="T66" fmla="*/ 79 w 697"/>
                <a:gd name="T67" fmla="*/ 1112 h 1134"/>
                <a:gd name="T68" fmla="*/ 619 w 697"/>
                <a:gd name="T69" fmla="*/ 1112 h 1134"/>
                <a:gd name="T70" fmla="*/ 675 w 697"/>
                <a:gd name="T71" fmla="*/ 1056 h 1134"/>
                <a:gd name="T72" fmla="*/ 675 w 697"/>
                <a:gd name="T73" fmla="*/ 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7" h="1134">
                  <a:moveTo>
                    <a:pt x="658" y="79"/>
                  </a:moveTo>
                  <a:cubicBezTo>
                    <a:pt x="658" y="200"/>
                    <a:pt x="658" y="200"/>
                    <a:pt x="658" y="200"/>
                  </a:cubicBezTo>
                  <a:cubicBezTo>
                    <a:pt x="40" y="200"/>
                    <a:pt x="40" y="200"/>
                    <a:pt x="40" y="200"/>
                  </a:cubicBezTo>
                  <a:cubicBezTo>
                    <a:pt x="40" y="79"/>
                    <a:pt x="40" y="79"/>
                    <a:pt x="40" y="79"/>
                  </a:cubicBezTo>
                  <a:cubicBezTo>
                    <a:pt x="40" y="57"/>
                    <a:pt x="57" y="40"/>
                    <a:pt x="79" y="40"/>
                  </a:cubicBezTo>
                  <a:cubicBezTo>
                    <a:pt x="619" y="40"/>
                    <a:pt x="619" y="40"/>
                    <a:pt x="619" y="40"/>
                  </a:cubicBezTo>
                  <a:cubicBezTo>
                    <a:pt x="641" y="40"/>
                    <a:pt x="658" y="57"/>
                    <a:pt x="658" y="79"/>
                  </a:cubicBezTo>
                  <a:close/>
                  <a:moveTo>
                    <a:pt x="40" y="1056"/>
                  </a:moveTo>
                  <a:cubicBezTo>
                    <a:pt x="40" y="1078"/>
                    <a:pt x="57" y="1095"/>
                    <a:pt x="79" y="1095"/>
                  </a:cubicBezTo>
                  <a:cubicBezTo>
                    <a:pt x="619" y="1095"/>
                    <a:pt x="619" y="1095"/>
                    <a:pt x="619" y="1095"/>
                  </a:cubicBezTo>
                  <a:cubicBezTo>
                    <a:pt x="641" y="1095"/>
                    <a:pt x="658" y="1078"/>
                    <a:pt x="658" y="1056"/>
                  </a:cubicBezTo>
                  <a:cubicBezTo>
                    <a:pt x="658" y="935"/>
                    <a:pt x="658" y="935"/>
                    <a:pt x="658" y="935"/>
                  </a:cubicBezTo>
                  <a:cubicBezTo>
                    <a:pt x="40" y="935"/>
                    <a:pt x="40" y="935"/>
                    <a:pt x="40" y="935"/>
                  </a:cubicBezTo>
                  <a:lnTo>
                    <a:pt x="40" y="1056"/>
                  </a:lnTo>
                  <a:close/>
                  <a:moveTo>
                    <a:pt x="40" y="918"/>
                  </a:moveTo>
                  <a:cubicBezTo>
                    <a:pt x="658" y="918"/>
                    <a:pt x="658" y="918"/>
                    <a:pt x="658" y="918"/>
                  </a:cubicBezTo>
                  <a:cubicBezTo>
                    <a:pt x="658" y="217"/>
                    <a:pt x="658" y="217"/>
                    <a:pt x="658" y="217"/>
                  </a:cubicBezTo>
                  <a:cubicBezTo>
                    <a:pt x="40" y="217"/>
                    <a:pt x="40" y="217"/>
                    <a:pt x="40" y="217"/>
                  </a:cubicBezTo>
                  <a:lnTo>
                    <a:pt x="40" y="918"/>
                  </a:lnTo>
                  <a:close/>
                  <a:moveTo>
                    <a:pt x="697" y="79"/>
                  </a:moveTo>
                  <a:cubicBezTo>
                    <a:pt x="697" y="1056"/>
                    <a:pt x="697" y="1056"/>
                    <a:pt x="697" y="1056"/>
                  </a:cubicBezTo>
                  <a:cubicBezTo>
                    <a:pt x="697" y="1099"/>
                    <a:pt x="662" y="1134"/>
                    <a:pt x="619" y="1134"/>
                  </a:cubicBezTo>
                  <a:cubicBezTo>
                    <a:pt x="79" y="1134"/>
                    <a:pt x="79" y="1134"/>
                    <a:pt x="79" y="1134"/>
                  </a:cubicBezTo>
                  <a:cubicBezTo>
                    <a:pt x="36" y="1134"/>
                    <a:pt x="0" y="1099"/>
                    <a:pt x="0" y="1056"/>
                  </a:cubicBezTo>
                  <a:cubicBezTo>
                    <a:pt x="0" y="79"/>
                    <a:pt x="0" y="79"/>
                    <a:pt x="0" y="79"/>
                  </a:cubicBezTo>
                  <a:cubicBezTo>
                    <a:pt x="0" y="36"/>
                    <a:pt x="36" y="0"/>
                    <a:pt x="79" y="0"/>
                  </a:cubicBezTo>
                  <a:cubicBezTo>
                    <a:pt x="619" y="0"/>
                    <a:pt x="619" y="0"/>
                    <a:pt x="619" y="0"/>
                  </a:cubicBezTo>
                  <a:cubicBezTo>
                    <a:pt x="662" y="0"/>
                    <a:pt x="697" y="36"/>
                    <a:pt x="697" y="79"/>
                  </a:cubicBezTo>
                  <a:close/>
                  <a:moveTo>
                    <a:pt x="675" y="79"/>
                  </a:moveTo>
                  <a:cubicBezTo>
                    <a:pt x="675" y="48"/>
                    <a:pt x="650" y="23"/>
                    <a:pt x="619" y="23"/>
                  </a:cubicBezTo>
                  <a:cubicBezTo>
                    <a:pt x="79" y="23"/>
                    <a:pt x="79" y="23"/>
                    <a:pt x="79" y="23"/>
                  </a:cubicBezTo>
                  <a:cubicBezTo>
                    <a:pt x="48" y="23"/>
                    <a:pt x="23" y="48"/>
                    <a:pt x="23" y="79"/>
                  </a:cubicBezTo>
                  <a:cubicBezTo>
                    <a:pt x="23" y="1056"/>
                    <a:pt x="23" y="1056"/>
                    <a:pt x="23" y="1056"/>
                  </a:cubicBezTo>
                  <a:cubicBezTo>
                    <a:pt x="23" y="1087"/>
                    <a:pt x="48" y="1112"/>
                    <a:pt x="79" y="1112"/>
                  </a:cubicBezTo>
                  <a:cubicBezTo>
                    <a:pt x="619" y="1112"/>
                    <a:pt x="619" y="1112"/>
                    <a:pt x="619" y="1112"/>
                  </a:cubicBezTo>
                  <a:cubicBezTo>
                    <a:pt x="650" y="1112"/>
                    <a:pt x="675" y="1087"/>
                    <a:pt x="675" y="1056"/>
                  </a:cubicBezTo>
                  <a:lnTo>
                    <a:pt x="675" y="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7">
              <a:extLst>
                <a:ext uri="{FF2B5EF4-FFF2-40B4-BE49-F238E27FC236}">
                  <a16:creationId xmlns:a16="http://schemas.microsoft.com/office/drawing/2014/main" id="{C568CBB1-80A7-457C-8CC1-0DF7D73305FA}"/>
                </a:ext>
              </a:extLst>
            </p:cNvPr>
            <p:cNvSpPr>
              <a:spLocks noEditPoints="1"/>
            </p:cNvSpPr>
            <p:nvPr/>
          </p:nvSpPr>
          <p:spPr bwMode="auto">
            <a:xfrm>
              <a:off x="-3289768" y="441979"/>
              <a:ext cx="1236663" cy="2378075"/>
            </a:xfrm>
            <a:custGeom>
              <a:avLst/>
              <a:gdLst>
                <a:gd name="T0" fmla="*/ 505 w 516"/>
                <a:gd name="T1" fmla="*/ 950 h 993"/>
                <a:gd name="T2" fmla="*/ 516 w 516"/>
                <a:gd name="T3" fmla="*/ 991 h 993"/>
                <a:gd name="T4" fmla="*/ 516 w 516"/>
                <a:gd name="T5" fmla="*/ 913 h 993"/>
                <a:gd name="T6" fmla="*/ 398 w 516"/>
                <a:gd name="T7" fmla="*/ 929 h 993"/>
                <a:gd name="T8" fmla="*/ 374 w 516"/>
                <a:gd name="T9" fmla="*/ 896 h 993"/>
                <a:gd name="T10" fmla="*/ 414 w 516"/>
                <a:gd name="T11" fmla="*/ 969 h 993"/>
                <a:gd name="T12" fmla="*/ 374 w 516"/>
                <a:gd name="T13" fmla="*/ 977 h 993"/>
                <a:gd name="T14" fmla="*/ 246 w 516"/>
                <a:gd name="T15" fmla="*/ 897 h 993"/>
                <a:gd name="T16" fmla="*/ 255 w 516"/>
                <a:gd name="T17" fmla="*/ 991 h 993"/>
                <a:gd name="T18" fmla="*/ 306 w 516"/>
                <a:gd name="T19" fmla="*/ 896 h 993"/>
                <a:gd name="T20" fmla="*/ 152 w 516"/>
                <a:gd name="T21" fmla="*/ 993 h 993"/>
                <a:gd name="T22" fmla="*/ 180 w 516"/>
                <a:gd name="T23" fmla="*/ 944 h 993"/>
                <a:gd name="T24" fmla="*/ 180 w 516"/>
                <a:gd name="T25" fmla="*/ 944 h 993"/>
                <a:gd name="T26" fmla="*/ 55 w 516"/>
                <a:gd name="T27" fmla="*/ 991 h 993"/>
                <a:gd name="T28" fmla="*/ 19 w 516"/>
                <a:gd name="T29" fmla="*/ 952 h 993"/>
                <a:gd name="T30" fmla="*/ 41 w 516"/>
                <a:gd name="T31" fmla="*/ 896 h 993"/>
                <a:gd name="T32" fmla="*/ 54 w 516"/>
                <a:gd name="T33" fmla="*/ 945 h 993"/>
                <a:gd name="T34" fmla="*/ 51 w 516"/>
                <a:gd name="T35" fmla="*/ 924 h 993"/>
                <a:gd name="T36" fmla="*/ 38 w 516"/>
                <a:gd name="T37" fmla="*/ 936 h 993"/>
                <a:gd name="T38" fmla="*/ 133 w 516"/>
                <a:gd name="T39" fmla="*/ 288 h 993"/>
                <a:gd name="T40" fmla="*/ 211 w 516"/>
                <a:gd name="T41" fmla="*/ 309 h 993"/>
                <a:gd name="T42" fmla="*/ 236 w 516"/>
                <a:gd name="T43" fmla="*/ 546 h 993"/>
                <a:gd name="T44" fmla="*/ 160 w 516"/>
                <a:gd name="T45" fmla="*/ 515 h 993"/>
                <a:gd name="T46" fmla="*/ 134 w 516"/>
                <a:gd name="T47" fmla="*/ 786 h 993"/>
                <a:gd name="T48" fmla="*/ 211 w 516"/>
                <a:gd name="T49" fmla="*/ 571 h 993"/>
                <a:gd name="T50" fmla="*/ 378 w 516"/>
                <a:gd name="T51" fmla="*/ 330 h 993"/>
                <a:gd name="T52" fmla="*/ 336 w 516"/>
                <a:gd name="T53" fmla="*/ 556 h 993"/>
                <a:gd name="T54" fmla="*/ 408 w 516"/>
                <a:gd name="T55" fmla="*/ 751 h 993"/>
                <a:gd name="T56" fmla="*/ 391 w 516"/>
                <a:gd name="T57" fmla="*/ 779 h 993"/>
                <a:gd name="T58" fmla="*/ 461 w 516"/>
                <a:gd name="T59" fmla="*/ 734 h 993"/>
                <a:gd name="T60" fmla="*/ 374 w 516"/>
                <a:gd name="T61" fmla="*/ 543 h 993"/>
                <a:gd name="T62" fmla="*/ 470 w 516"/>
                <a:gd name="T63" fmla="*/ 412 h 993"/>
                <a:gd name="T64" fmla="*/ 295 w 516"/>
                <a:gd name="T65" fmla="*/ 237 h 993"/>
                <a:gd name="T66" fmla="*/ 260 w 516"/>
                <a:gd name="T67" fmla="*/ 468 h 993"/>
                <a:gd name="T68" fmla="*/ 340 w 516"/>
                <a:gd name="T69" fmla="*/ 657 h 993"/>
                <a:gd name="T70" fmla="*/ 271 w 516"/>
                <a:gd name="T71" fmla="*/ 714 h 993"/>
                <a:gd name="T72" fmla="*/ 289 w 516"/>
                <a:gd name="T73" fmla="*/ 680 h 993"/>
                <a:gd name="T74" fmla="*/ 220 w 516"/>
                <a:gd name="T75" fmla="*/ 484 h 993"/>
                <a:gd name="T76" fmla="*/ 92 w 516"/>
                <a:gd name="T77" fmla="*/ 666 h 993"/>
                <a:gd name="T78" fmla="*/ 15 w 516"/>
                <a:gd name="T79" fmla="*/ 706 h 993"/>
                <a:gd name="T80" fmla="*/ 14 w 516"/>
                <a:gd name="T81" fmla="*/ 215 h 993"/>
                <a:gd name="T82" fmla="*/ 298 w 516"/>
                <a:gd name="T83" fmla="*/ 340 h 993"/>
                <a:gd name="T84" fmla="*/ 92 w 516"/>
                <a:gd name="T85" fmla="*/ 474 h 993"/>
                <a:gd name="T86" fmla="*/ 157 w 516"/>
                <a:gd name="T87" fmla="*/ 0 h 993"/>
                <a:gd name="T88" fmla="*/ 129 w 516"/>
                <a:gd name="T89" fmla="*/ 49 h 993"/>
                <a:gd name="T90" fmla="*/ 129 w 516"/>
                <a:gd name="T91" fmla="*/ 49 h 993"/>
                <a:gd name="T92" fmla="*/ 247 w 516"/>
                <a:gd name="T93" fmla="*/ 1 h 993"/>
                <a:gd name="T94" fmla="*/ 411 w 516"/>
                <a:gd name="T95" fmla="*/ 80 h 993"/>
                <a:gd name="T96" fmla="*/ 348 w 516"/>
                <a:gd name="T97" fmla="*/ 96 h 993"/>
                <a:gd name="T98" fmla="*/ 4 w 516"/>
                <a:gd name="T99" fmla="*/ 96 h 993"/>
                <a:gd name="T100" fmla="*/ 58 w 516"/>
                <a:gd name="T101" fmla="*/ 49 h 993"/>
                <a:gd name="T102" fmla="*/ 73 w 516"/>
                <a:gd name="T103" fmla="*/ 85 h 993"/>
                <a:gd name="T104" fmla="*/ 59 w 516"/>
                <a:gd name="T105" fmla="*/ 96 h 993"/>
                <a:gd name="T106" fmla="*/ 23 w 516"/>
                <a:gd name="T107" fmla="*/ 56 h 993"/>
                <a:gd name="T108" fmla="*/ 54 w 516"/>
                <a:gd name="T109" fmla="*/ 29 h 993"/>
                <a:gd name="T110" fmla="*/ 477 w 516"/>
                <a:gd name="T111" fmla="*/ 81 h 993"/>
                <a:gd name="T112" fmla="*/ 443 w 516"/>
                <a:gd name="T113" fmla="*/ 85 h 993"/>
                <a:gd name="T114" fmla="*/ 464 w 516"/>
                <a:gd name="T115" fmla="*/ 25 h 993"/>
                <a:gd name="T116" fmla="*/ 504 w 516"/>
                <a:gd name="T117" fmla="*/ 8 h 993"/>
                <a:gd name="T118" fmla="*/ 472 w 516"/>
                <a:gd name="T119" fmla="*/ 5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 h="993">
                  <a:moveTo>
                    <a:pt x="473" y="913"/>
                  </a:moveTo>
                  <a:cubicBezTo>
                    <a:pt x="473" y="934"/>
                    <a:pt x="473" y="934"/>
                    <a:pt x="473" y="934"/>
                  </a:cubicBezTo>
                  <a:cubicBezTo>
                    <a:pt x="505" y="934"/>
                    <a:pt x="505" y="934"/>
                    <a:pt x="505" y="934"/>
                  </a:cubicBezTo>
                  <a:cubicBezTo>
                    <a:pt x="505" y="950"/>
                    <a:pt x="505" y="950"/>
                    <a:pt x="505" y="950"/>
                  </a:cubicBezTo>
                  <a:cubicBezTo>
                    <a:pt x="473" y="950"/>
                    <a:pt x="473" y="950"/>
                    <a:pt x="473" y="950"/>
                  </a:cubicBezTo>
                  <a:cubicBezTo>
                    <a:pt x="473" y="975"/>
                    <a:pt x="473" y="975"/>
                    <a:pt x="473" y="975"/>
                  </a:cubicBezTo>
                  <a:cubicBezTo>
                    <a:pt x="516" y="975"/>
                    <a:pt x="516" y="975"/>
                    <a:pt x="516" y="975"/>
                  </a:cubicBezTo>
                  <a:cubicBezTo>
                    <a:pt x="516" y="991"/>
                    <a:pt x="516" y="991"/>
                    <a:pt x="516" y="991"/>
                  </a:cubicBezTo>
                  <a:cubicBezTo>
                    <a:pt x="454" y="991"/>
                    <a:pt x="454" y="991"/>
                    <a:pt x="454" y="991"/>
                  </a:cubicBezTo>
                  <a:cubicBezTo>
                    <a:pt x="454" y="896"/>
                    <a:pt x="454" y="896"/>
                    <a:pt x="454" y="896"/>
                  </a:cubicBezTo>
                  <a:cubicBezTo>
                    <a:pt x="516" y="896"/>
                    <a:pt x="516" y="896"/>
                    <a:pt x="516" y="896"/>
                  </a:cubicBezTo>
                  <a:cubicBezTo>
                    <a:pt x="516" y="913"/>
                    <a:pt x="516" y="913"/>
                    <a:pt x="516" y="913"/>
                  </a:cubicBezTo>
                  <a:lnTo>
                    <a:pt x="473" y="913"/>
                  </a:lnTo>
                  <a:close/>
                  <a:moveTo>
                    <a:pt x="374" y="912"/>
                  </a:moveTo>
                  <a:cubicBezTo>
                    <a:pt x="386" y="912"/>
                    <a:pt x="394" y="917"/>
                    <a:pt x="398" y="928"/>
                  </a:cubicBezTo>
                  <a:cubicBezTo>
                    <a:pt x="398" y="929"/>
                    <a:pt x="398" y="929"/>
                    <a:pt x="398" y="929"/>
                  </a:cubicBezTo>
                  <a:cubicBezTo>
                    <a:pt x="414" y="922"/>
                    <a:pt x="414" y="922"/>
                    <a:pt x="414" y="922"/>
                  </a:cubicBezTo>
                  <a:cubicBezTo>
                    <a:pt x="414" y="922"/>
                    <a:pt x="414" y="922"/>
                    <a:pt x="414" y="922"/>
                  </a:cubicBezTo>
                  <a:cubicBezTo>
                    <a:pt x="414" y="922"/>
                    <a:pt x="414" y="922"/>
                    <a:pt x="414" y="922"/>
                  </a:cubicBezTo>
                  <a:cubicBezTo>
                    <a:pt x="408" y="905"/>
                    <a:pt x="394" y="896"/>
                    <a:pt x="374" y="896"/>
                  </a:cubicBezTo>
                  <a:cubicBezTo>
                    <a:pt x="346" y="896"/>
                    <a:pt x="327" y="916"/>
                    <a:pt x="327" y="944"/>
                  </a:cubicBezTo>
                  <a:cubicBezTo>
                    <a:pt x="327" y="973"/>
                    <a:pt x="346" y="993"/>
                    <a:pt x="374" y="993"/>
                  </a:cubicBezTo>
                  <a:cubicBezTo>
                    <a:pt x="392" y="993"/>
                    <a:pt x="406" y="984"/>
                    <a:pt x="414" y="969"/>
                  </a:cubicBezTo>
                  <a:cubicBezTo>
                    <a:pt x="414" y="969"/>
                    <a:pt x="414" y="969"/>
                    <a:pt x="414" y="969"/>
                  </a:cubicBezTo>
                  <a:cubicBezTo>
                    <a:pt x="398" y="962"/>
                    <a:pt x="398" y="962"/>
                    <a:pt x="398" y="962"/>
                  </a:cubicBezTo>
                  <a:cubicBezTo>
                    <a:pt x="398" y="962"/>
                    <a:pt x="398" y="962"/>
                    <a:pt x="398" y="962"/>
                  </a:cubicBezTo>
                  <a:cubicBezTo>
                    <a:pt x="398" y="962"/>
                    <a:pt x="398" y="962"/>
                    <a:pt x="398" y="962"/>
                  </a:cubicBezTo>
                  <a:cubicBezTo>
                    <a:pt x="393" y="972"/>
                    <a:pt x="385" y="977"/>
                    <a:pt x="374" y="977"/>
                  </a:cubicBezTo>
                  <a:cubicBezTo>
                    <a:pt x="357" y="977"/>
                    <a:pt x="347" y="965"/>
                    <a:pt x="347" y="944"/>
                  </a:cubicBezTo>
                  <a:cubicBezTo>
                    <a:pt x="347" y="924"/>
                    <a:pt x="357" y="912"/>
                    <a:pt x="374" y="912"/>
                  </a:cubicBezTo>
                  <a:close/>
                  <a:moveTo>
                    <a:pt x="265" y="935"/>
                  </a:moveTo>
                  <a:cubicBezTo>
                    <a:pt x="246" y="897"/>
                    <a:pt x="246" y="897"/>
                    <a:pt x="246" y="897"/>
                  </a:cubicBezTo>
                  <a:cubicBezTo>
                    <a:pt x="246" y="896"/>
                    <a:pt x="246" y="896"/>
                    <a:pt x="246" y="896"/>
                  </a:cubicBezTo>
                  <a:cubicBezTo>
                    <a:pt x="224" y="896"/>
                    <a:pt x="224" y="896"/>
                    <a:pt x="224" y="896"/>
                  </a:cubicBezTo>
                  <a:cubicBezTo>
                    <a:pt x="255" y="956"/>
                    <a:pt x="255" y="956"/>
                    <a:pt x="255" y="956"/>
                  </a:cubicBezTo>
                  <a:cubicBezTo>
                    <a:pt x="255" y="991"/>
                    <a:pt x="255" y="991"/>
                    <a:pt x="255" y="991"/>
                  </a:cubicBezTo>
                  <a:cubicBezTo>
                    <a:pt x="275" y="991"/>
                    <a:pt x="275" y="991"/>
                    <a:pt x="275" y="991"/>
                  </a:cubicBezTo>
                  <a:cubicBezTo>
                    <a:pt x="275" y="955"/>
                    <a:pt x="275" y="955"/>
                    <a:pt x="275" y="955"/>
                  </a:cubicBezTo>
                  <a:cubicBezTo>
                    <a:pt x="305" y="897"/>
                    <a:pt x="305" y="897"/>
                    <a:pt x="305" y="897"/>
                  </a:cubicBezTo>
                  <a:cubicBezTo>
                    <a:pt x="306" y="896"/>
                    <a:pt x="306" y="896"/>
                    <a:pt x="306" y="896"/>
                  </a:cubicBezTo>
                  <a:cubicBezTo>
                    <a:pt x="284" y="896"/>
                    <a:pt x="284" y="896"/>
                    <a:pt x="284" y="896"/>
                  </a:cubicBezTo>
                  <a:lnTo>
                    <a:pt x="265" y="935"/>
                  </a:lnTo>
                  <a:close/>
                  <a:moveTo>
                    <a:pt x="200" y="944"/>
                  </a:moveTo>
                  <a:cubicBezTo>
                    <a:pt x="200" y="973"/>
                    <a:pt x="180" y="993"/>
                    <a:pt x="152" y="993"/>
                  </a:cubicBezTo>
                  <a:cubicBezTo>
                    <a:pt x="124" y="993"/>
                    <a:pt x="104" y="973"/>
                    <a:pt x="104" y="944"/>
                  </a:cubicBezTo>
                  <a:cubicBezTo>
                    <a:pt x="104" y="916"/>
                    <a:pt x="124" y="896"/>
                    <a:pt x="152" y="896"/>
                  </a:cubicBezTo>
                  <a:cubicBezTo>
                    <a:pt x="180" y="896"/>
                    <a:pt x="200" y="916"/>
                    <a:pt x="200" y="944"/>
                  </a:cubicBezTo>
                  <a:close/>
                  <a:moveTo>
                    <a:pt x="180" y="944"/>
                  </a:moveTo>
                  <a:cubicBezTo>
                    <a:pt x="180" y="924"/>
                    <a:pt x="169" y="912"/>
                    <a:pt x="152" y="912"/>
                  </a:cubicBezTo>
                  <a:cubicBezTo>
                    <a:pt x="135" y="912"/>
                    <a:pt x="124" y="924"/>
                    <a:pt x="124" y="944"/>
                  </a:cubicBezTo>
                  <a:cubicBezTo>
                    <a:pt x="124" y="965"/>
                    <a:pt x="135" y="977"/>
                    <a:pt x="152" y="977"/>
                  </a:cubicBezTo>
                  <a:cubicBezTo>
                    <a:pt x="169" y="977"/>
                    <a:pt x="180" y="965"/>
                    <a:pt x="180" y="944"/>
                  </a:cubicBezTo>
                  <a:close/>
                  <a:moveTo>
                    <a:pt x="74" y="990"/>
                  </a:moveTo>
                  <a:cubicBezTo>
                    <a:pt x="75" y="991"/>
                    <a:pt x="75" y="991"/>
                    <a:pt x="75" y="991"/>
                  </a:cubicBezTo>
                  <a:cubicBezTo>
                    <a:pt x="55" y="991"/>
                    <a:pt x="55" y="991"/>
                    <a:pt x="55" y="991"/>
                  </a:cubicBezTo>
                  <a:cubicBezTo>
                    <a:pt x="55" y="991"/>
                    <a:pt x="55" y="991"/>
                    <a:pt x="55" y="991"/>
                  </a:cubicBezTo>
                  <a:cubicBezTo>
                    <a:pt x="53" y="989"/>
                    <a:pt x="51" y="986"/>
                    <a:pt x="50" y="982"/>
                  </a:cubicBezTo>
                  <a:cubicBezTo>
                    <a:pt x="44" y="961"/>
                    <a:pt x="44" y="961"/>
                    <a:pt x="44" y="961"/>
                  </a:cubicBezTo>
                  <a:cubicBezTo>
                    <a:pt x="42" y="954"/>
                    <a:pt x="40" y="952"/>
                    <a:pt x="33" y="952"/>
                  </a:cubicBezTo>
                  <a:cubicBezTo>
                    <a:pt x="19" y="952"/>
                    <a:pt x="19" y="952"/>
                    <a:pt x="19" y="952"/>
                  </a:cubicBezTo>
                  <a:cubicBezTo>
                    <a:pt x="19" y="991"/>
                    <a:pt x="19" y="991"/>
                    <a:pt x="19" y="991"/>
                  </a:cubicBezTo>
                  <a:cubicBezTo>
                    <a:pt x="0" y="991"/>
                    <a:pt x="0" y="991"/>
                    <a:pt x="0" y="991"/>
                  </a:cubicBezTo>
                  <a:cubicBezTo>
                    <a:pt x="0" y="896"/>
                    <a:pt x="0" y="896"/>
                    <a:pt x="0" y="896"/>
                  </a:cubicBezTo>
                  <a:cubicBezTo>
                    <a:pt x="41" y="896"/>
                    <a:pt x="41" y="896"/>
                    <a:pt x="41" y="896"/>
                  </a:cubicBezTo>
                  <a:cubicBezTo>
                    <a:pt x="58" y="896"/>
                    <a:pt x="70" y="907"/>
                    <a:pt x="70" y="922"/>
                  </a:cubicBezTo>
                  <a:cubicBezTo>
                    <a:pt x="70" y="935"/>
                    <a:pt x="62" y="941"/>
                    <a:pt x="54" y="944"/>
                  </a:cubicBezTo>
                  <a:cubicBezTo>
                    <a:pt x="53" y="944"/>
                    <a:pt x="53" y="944"/>
                    <a:pt x="53" y="944"/>
                  </a:cubicBezTo>
                  <a:cubicBezTo>
                    <a:pt x="54" y="945"/>
                    <a:pt x="54" y="945"/>
                    <a:pt x="54" y="945"/>
                  </a:cubicBezTo>
                  <a:cubicBezTo>
                    <a:pt x="58" y="947"/>
                    <a:pt x="61" y="951"/>
                    <a:pt x="63" y="957"/>
                  </a:cubicBezTo>
                  <a:cubicBezTo>
                    <a:pt x="70" y="981"/>
                    <a:pt x="70" y="981"/>
                    <a:pt x="70" y="981"/>
                  </a:cubicBezTo>
                  <a:cubicBezTo>
                    <a:pt x="71" y="984"/>
                    <a:pt x="72" y="987"/>
                    <a:pt x="74" y="990"/>
                  </a:cubicBezTo>
                  <a:close/>
                  <a:moveTo>
                    <a:pt x="51" y="924"/>
                  </a:moveTo>
                  <a:cubicBezTo>
                    <a:pt x="51" y="917"/>
                    <a:pt x="46" y="912"/>
                    <a:pt x="38" y="912"/>
                  </a:cubicBezTo>
                  <a:cubicBezTo>
                    <a:pt x="19" y="912"/>
                    <a:pt x="19" y="912"/>
                    <a:pt x="19" y="912"/>
                  </a:cubicBezTo>
                  <a:cubicBezTo>
                    <a:pt x="19" y="936"/>
                    <a:pt x="19" y="936"/>
                    <a:pt x="19" y="936"/>
                  </a:cubicBezTo>
                  <a:cubicBezTo>
                    <a:pt x="38" y="936"/>
                    <a:pt x="38" y="936"/>
                    <a:pt x="38" y="936"/>
                  </a:cubicBezTo>
                  <a:cubicBezTo>
                    <a:pt x="46" y="936"/>
                    <a:pt x="51" y="932"/>
                    <a:pt x="51" y="924"/>
                  </a:cubicBezTo>
                  <a:close/>
                  <a:moveTo>
                    <a:pt x="255" y="280"/>
                  </a:moveTo>
                  <a:cubicBezTo>
                    <a:pt x="133" y="280"/>
                    <a:pt x="133" y="280"/>
                    <a:pt x="133" y="280"/>
                  </a:cubicBezTo>
                  <a:cubicBezTo>
                    <a:pt x="133" y="288"/>
                    <a:pt x="133" y="288"/>
                    <a:pt x="133" y="288"/>
                  </a:cubicBezTo>
                  <a:cubicBezTo>
                    <a:pt x="151" y="293"/>
                    <a:pt x="159" y="306"/>
                    <a:pt x="160" y="329"/>
                  </a:cubicBezTo>
                  <a:cubicBezTo>
                    <a:pt x="160" y="331"/>
                    <a:pt x="160" y="385"/>
                    <a:pt x="160" y="449"/>
                  </a:cubicBezTo>
                  <a:cubicBezTo>
                    <a:pt x="185" y="445"/>
                    <a:pt x="203" y="437"/>
                    <a:pt x="211" y="433"/>
                  </a:cubicBezTo>
                  <a:cubicBezTo>
                    <a:pt x="211" y="309"/>
                    <a:pt x="211" y="309"/>
                    <a:pt x="211" y="309"/>
                  </a:cubicBezTo>
                  <a:cubicBezTo>
                    <a:pt x="273" y="309"/>
                    <a:pt x="273" y="309"/>
                    <a:pt x="273" y="309"/>
                  </a:cubicBezTo>
                  <a:cubicBezTo>
                    <a:pt x="269" y="296"/>
                    <a:pt x="259" y="284"/>
                    <a:pt x="255" y="280"/>
                  </a:cubicBezTo>
                  <a:close/>
                  <a:moveTo>
                    <a:pt x="247" y="570"/>
                  </a:moveTo>
                  <a:cubicBezTo>
                    <a:pt x="244" y="562"/>
                    <a:pt x="239" y="551"/>
                    <a:pt x="236" y="546"/>
                  </a:cubicBezTo>
                  <a:cubicBezTo>
                    <a:pt x="230" y="546"/>
                    <a:pt x="222" y="546"/>
                    <a:pt x="216" y="546"/>
                  </a:cubicBezTo>
                  <a:cubicBezTo>
                    <a:pt x="211" y="546"/>
                    <a:pt x="211" y="546"/>
                    <a:pt x="211" y="546"/>
                  </a:cubicBezTo>
                  <a:cubicBezTo>
                    <a:pt x="211" y="506"/>
                    <a:pt x="211" y="506"/>
                    <a:pt x="211" y="506"/>
                  </a:cubicBezTo>
                  <a:cubicBezTo>
                    <a:pt x="200" y="509"/>
                    <a:pt x="172" y="513"/>
                    <a:pt x="160" y="515"/>
                  </a:cubicBezTo>
                  <a:cubicBezTo>
                    <a:pt x="160" y="621"/>
                    <a:pt x="160" y="736"/>
                    <a:pt x="160" y="738"/>
                  </a:cubicBezTo>
                  <a:cubicBezTo>
                    <a:pt x="160" y="738"/>
                    <a:pt x="160" y="738"/>
                    <a:pt x="160" y="738"/>
                  </a:cubicBezTo>
                  <a:cubicBezTo>
                    <a:pt x="159" y="760"/>
                    <a:pt x="150" y="773"/>
                    <a:pt x="134" y="778"/>
                  </a:cubicBezTo>
                  <a:cubicBezTo>
                    <a:pt x="134" y="786"/>
                    <a:pt x="134" y="786"/>
                    <a:pt x="134" y="786"/>
                  </a:cubicBezTo>
                  <a:cubicBezTo>
                    <a:pt x="237" y="786"/>
                    <a:pt x="237" y="786"/>
                    <a:pt x="237" y="786"/>
                  </a:cubicBezTo>
                  <a:cubicBezTo>
                    <a:pt x="237" y="778"/>
                    <a:pt x="237" y="778"/>
                    <a:pt x="237" y="778"/>
                  </a:cubicBezTo>
                  <a:cubicBezTo>
                    <a:pt x="221" y="773"/>
                    <a:pt x="212" y="759"/>
                    <a:pt x="212" y="738"/>
                  </a:cubicBezTo>
                  <a:cubicBezTo>
                    <a:pt x="211" y="571"/>
                    <a:pt x="211" y="571"/>
                    <a:pt x="211" y="571"/>
                  </a:cubicBezTo>
                  <a:cubicBezTo>
                    <a:pt x="216" y="571"/>
                    <a:pt x="216" y="571"/>
                    <a:pt x="216" y="571"/>
                  </a:cubicBezTo>
                  <a:cubicBezTo>
                    <a:pt x="226" y="571"/>
                    <a:pt x="237" y="571"/>
                    <a:pt x="247" y="570"/>
                  </a:cubicBezTo>
                  <a:close/>
                  <a:moveTo>
                    <a:pt x="370" y="325"/>
                  </a:moveTo>
                  <a:cubicBezTo>
                    <a:pt x="372" y="327"/>
                    <a:pt x="376" y="329"/>
                    <a:pt x="378" y="330"/>
                  </a:cubicBezTo>
                  <a:cubicBezTo>
                    <a:pt x="403" y="348"/>
                    <a:pt x="417" y="377"/>
                    <a:pt x="417" y="412"/>
                  </a:cubicBezTo>
                  <a:cubicBezTo>
                    <a:pt x="417" y="442"/>
                    <a:pt x="406" y="502"/>
                    <a:pt x="318" y="532"/>
                  </a:cubicBezTo>
                  <a:cubicBezTo>
                    <a:pt x="323" y="542"/>
                    <a:pt x="327" y="552"/>
                    <a:pt x="330" y="558"/>
                  </a:cubicBezTo>
                  <a:cubicBezTo>
                    <a:pt x="332" y="557"/>
                    <a:pt x="335" y="557"/>
                    <a:pt x="336" y="556"/>
                  </a:cubicBezTo>
                  <a:cubicBezTo>
                    <a:pt x="339" y="556"/>
                    <a:pt x="339" y="556"/>
                    <a:pt x="339" y="556"/>
                  </a:cubicBezTo>
                  <a:cubicBezTo>
                    <a:pt x="341" y="558"/>
                    <a:pt x="341" y="558"/>
                    <a:pt x="341" y="558"/>
                  </a:cubicBezTo>
                  <a:cubicBezTo>
                    <a:pt x="373" y="596"/>
                    <a:pt x="397" y="656"/>
                    <a:pt x="405" y="713"/>
                  </a:cubicBezTo>
                  <a:cubicBezTo>
                    <a:pt x="405" y="713"/>
                    <a:pt x="408" y="741"/>
                    <a:pt x="408" y="751"/>
                  </a:cubicBezTo>
                  <a:cubicBezTo>
                    <a:pt x="408" y="752"/>
                    <a:pt x="408" y="752"/>
                    <a:pt x="408" y="752"/>
                  </a:cubicBezTo>
                  <a:cubicBezTo>
                    <a:pt x="408" y="753"/>
                    <a:pt x="408" y="753"/>
                    <a:pt x="408" y="754"/>
                  </a:cubicBezTo>
                  <a:cubicBezTo>
                    <a:pt x="408" y="755"/>
                    <a:pt x="408" y="755"/>
                    <a:pt x="408" y="755"/>
                  </a:cubicBezTo>
                  <a:cubicBezTo>
                    <a:pt x="408" y="763"/>
                    <a:pt x="405" y="774"/>
                    <a:pt x="391" y="779"/>
                  </a:cubicBezTo>
                  <a:cubicBezTo>
                    <a:pt x="391" y="786"/>
                    <a:pt x="391" y="786"/>
                    <a:pt x="391" y="786"/>
                  </a:cubicBezTo>
                  <a:cubicBezTo>
                    <a:pt x="497" y="786"/>
                    <a:pt x="497" y="786"/>
                    <a:pt x="497" y="786"/>
                  </a:cubicBezTo>
                  <a:cubicBezTo>
                    <a:pt x="497" y="779"/>
                    <a:pt x="497" y="779"/>
                    <a:pt x="497" y="779"/>
                  </a:cubicBezTo>
                  <a:cubicBezTo>
                    <a:pt x="488" y="776"/>
                    <a:pt x="469" y="766"/>
                    <a:pt x="461" y="734"/>
                  </a:cubicBezTo>
                  <a:cubicBezTo>
                    <a:pt x="460" y="729"/>
                    <a:pt x="460" y="729"/>
                    <a:pt x="460" y="729"/>
                  </a:cubicBezTo>
                  <a:cubicBezTo>
                    <a:pt x="454" y="704"/>
                    <a:pt x="450" y="691"/>
                    <a:pt x="446" y="678"/>
                  </a:cubicBezTo>
                  <a:cubicBezTo>
                    <a:pt x="436" y="646"/>
                    <a:pt x="414" y="588"/>
                    <a:pt x="378" y="547"/>
                  </a:cubicBezTo>
                  <a:cubicBezTo>
                    <a:pt x="374" y="543"/>
                    <a:pt x="374" y="543"/>
                    <a:pt x="374" y="543"/>
                  </a:cubicBezTo>
                  <a:cubicBezTo>
                    <a:pt x="379" y="540"/>
                    <a:pt x="379" y="540"/>
                    <a:pt x="379" y="540"/>
                  </a:cubicBezTo>
                  <a:cubicBezTo>
                    <a:pt x="381" y="540"/>
                    <a:pt x="382" y="539"/>
                    <a:pt x="383" y="539"/>
                  </a:cubicBezTo>
                  <a:cubicBezTo>
                    <a:pt x="383" y="539"/>
                    <a:pt x="384" y="538"/>
                    <a:pt x="385" y="538"/>
                  </a:cubicBezTo>
                  <a:cubicBezTo>
                    <a:pt x="440" y="510"/>
                    <a:pt x="470" y="465"/>
                    <a:pt x="470" y="412"/>
                  </a:cubicBezTo>
                  <a:cubicBezTo>
                    <a:pt x="471" y="372"/>
                    <a:pt x="448" y="332"/>
                    <a:pt x="414" y="309"/>
                  </a:cubicBezTo>
                  <a:cubicBezTo>
                    <a:pt x="400" y="299"/>
                    <a:pt x="380" y="289"/>
                    <a:pt x="359" y="285"/>
                  </a:cubicBezTo>
                  <a:cubicBezTo>
                    <a:pt x="366" y="300"/>
                    <a:pt x="369" y="316"/>
                    <a:pt x="370" y="325"/>
                  </a:cubicBezTo>
                  <a:close/>
                  <a:moveTo>
                    <a:pt x="295" y="237"/>
                  </a:moveTo>
                  <a:cubicBezTo>
                    <a:pt x="328" y="259"/>
                    <a:pt x="351" y="300"/>
                    <a:pt x="351" y="339"/>
                  </a:cubicBezTo>
                  <a:cubicBezTo>
                    <a:pt x="351" y="393"/>
                    <a:pt x="321" y="438"/>
                    <a:pt x="266" y="466"/>
                  </a:cubicBezTo>
                  <a:cubicBezTo>
                    <a:pt x="265" y="466"/>
                    <a:pt x="264" y="467"/>
                    <a:pt x="263" y="467"/>
                  </a:cubicBezTo>
                  <a:cubicBezTo>
                    <a:pt x="262" y="467"/>
                    <a:pt x="261" y="468"/>
                    <a:pt x="260" y="468"/>
                  </a:cubicBezTo>
                  <a:cubicBezTo>
                    <a:pt x="255" y="471"/>
                    <a:pt x="255" y="471"/>
                    <a:pt x="255" y="471"/>
                  </a:cubicBezTo>
                  <a:cubicBezTo>
                    <a:pt x="259" y="475"/>
                    <a:pt x="259" y="475"/>
                    <a:pt x="259" y="475"/>
                  </a:cubicBezTo>
                  <a:cubicBezTo>
                    <a:pt x="294" y="516"/>
                    <a:pt x="317" y="574"/>
                    <a:pt x="327" y="605"/>
                  </a:cubicBezTo>
                  <a:cubicBezTo>
                    <a:pt x="331" y="619"/>
                    <a:pt x="334" y="632"/>
                    <a:pt x="340" y="657"/>
                  </a:cubicBezTo>
                  <a:cubicBezTo>
                    <a:pt x="341" y="661"/>
                    <a:pt x="341" y="661"/>
                    <a:pt x="341" y="661"/>
                  </a:cubicBezTo>
                  <a:cubicBezTo>
                    <a:pt x="349" y="694"/>
                    <a:pt x="368" y="704"/>
                    <a:pt x="378" y="707"/>
                  </a:cubicBezTo>
                  <a:cubicBezTo>
                    <a:pt x="378" y="714"/>
                    <a:pt x="378" y="714"/>
                    <a:pt x="378" y="714"/>
                  </a:cubicBezTo>
                  <a:cubicBezTo>
                    <a:pt x="271" y="714"/>
                    <a:pt x="271" y="714"/>
                    <a:pt x="271" y="714"/>
                  </a:cubicBezTo>
                  <a:cubicBezTo>
                    <a:pt x="271" y="706"/>
                    <a:pt x="271" y="706"/>
                    <a:pt x="271" y="706"/>
                  </a:cubicBezTo>
                  <a:cubicBezTo>
                    <a:pt x="286" y="702"/>
                    <a:pt x="288" y="691"/>
                    <a:pt x="289" y="683"/>
                  </a:cubicBezTo>
                  <a:cubicBezTo>
                    <a:pt x="289" y="682"/>
                    <a:pt x="289" y="682"/>
                    <a:pt x="289" y="682"/>
                  </a:cubicBezTo>
                  <a:cubicBezTo>
                    <a:pt x="289" y="681"/>
                    <a:pt x="289" y="681"/>
                    <a:pt x="289" y="680"/>
                  </a:cubicBezTo>
                  <a:cubicBezTo>
                    <a:pt x="289" y="678"/>
                    <a:pt x="289" y="678"/>
                    <a:pt x="289" y="678"/>
                  </a:cubicBezTo>
                  <a:cubicBezTo>
                    <a:pt x="289" y="669"/>
                    <a:pt x="286" y="641"/>
                    <a:pt x="286" y="641"/>
                  </a:cubicBezTo>
                  <a:cubicBezTo>
                    <a:pt x="278" y="583"/>
                    <a:pt x="253" y="524"/>
                    <a:pt x="221" y="486"/>
                  </a:cubicBezTo>
                  <a:cubicBezTo>
                    <a:pt x="220" y="484"/>
                    <a:pt x="220" y="484"/>
                    <a:pt x="220" y="484"/>
                  </a:cubicBezTo>
                  <a:cubicBezTo>
                    <a:pt x="217" y="484"/>
                    <a:pt x="217" y="484"/>
                    <a:pt x="217" y="484"/>
                  </a:cubicBezTo>
                  <a:cubicBezTo>
                    <a:pt x="181" y="494"/>
                    <a:pt x="139" y="499"/>
                    <a:pt x="96" y="499"/>
                  </a:cubicBezTo>
                  <a:cubicBezTo>
                    <a:pt x="92" y="499"/>
                    <a:pt x="92" y="499"/>
                    <a:pt x="92" y="499"/>
                  </a:cubicBezTo>
                  <a:cubicBezTo>
                    <a:pt x="92" y="666"/>
                    <a:pt x="92" y="666"/>
                    <a:pt x="92" y="666"/>
                  </a:cubicBezTo>
                  <a:cubicBezTo>
                    <a:pt x="92" y="687"/>
                    <a:pt x="101" y="701"/>
                    <a:pt x="118" y="706"/>
                  </a:cubicBezTo>
                  <a:cubicBezTo>
                    <a:pt x="118" y="714"/>
                    <a:pt x="118" y="714"/>
                    <a:pt x="118" y="714"/>
                  </a:cubicBezTo>
                  <a:cubicBezTo>
                    <a:pt x="15" y="714"/>
                    <a:pt x="15" y="714"/>
                    <a:pt x="15" y="714"/>
                  </a:cubicBezTo>
                  <a:cubicBezTo>
                    <a:pt x="15" y="706"/>
                    <a:pt x="15" y="706"/>
                    <a:pt x="15" y="706"/>
                  </a:cubicBezTo>
                  <a:cubicBezTo>
                    <a:pt x="31" y="701"/>
                    <a:pt x="39" y="688"/>
                    <a:pt x="40" y="666"/>
                  </a:cubicBezTo>
                  <a:cubicBezTo>
                    <a:pt x="40" y="666"/>
                    <a:pt x="40" y="666"/>
                    <a:pt x="40" y="666"/>
                  </a:cubicBezTo>
                  <a:cubicBezTo>
                    <a:pt x="40" y="662"/>
                    <a:pt x="40" y="262"/>
                    <a:pt x="40" y="257"/>
                  </a:cubicBezTo>
                  <a:cubicBezTo>
                    <a:pt x="40" y="234"/>
                    <a:pt x="32" y="221"/>
                    <a:pt x="14" y="215"/>
                  </a:cubicBezTo>
                  <a:cubicBezTo>
                    <a:pt x="14" y="208"/>
                    <a:pt x="14" y="208"/>
                    <a:pt x="14" y="208"/>
                  </a:cubicBezTo>
                  <a:cubicBezTo>
                    <a:pt x="185" y="208"/>
                    <a:pt x="185" y="208"/>
                    <a:pt x="185" y="208"/>
                  </a:cubicBezTo>
                  <a:cubicBezTo>
                    <a:pt x="236" y="208"/>
                    <a:pt x="268" y="219"/>
                    <a:pt x="295" y="237"/>
                  </a:cubicBezTo>
                  <a:close/>
                  <a:moveTo>
                    <a:pt x="298" y="340"/>
                  </a:moveTo>
                  <a:cubicBezTo>
                    <a:pt x="298" y="305"/>
                    <a:pt x="284" y="276"/>
                    <a:pt x="259" y="258"/>
                  </a:cubicBezTo>
                  <a:cubicBezTo>
                    <a:pt x="239" y="245"/>
                    <a:pt x="215" y="238"/>
                    <a:pt x="183" y="237"/>
                  </a:cubicBezTo>
                  <a:cubicBezTo>
                    <a:pt x="92" y="237"/>
                    <a:pt x="92" y="237"/>
                    <a:pt x="92" y="237"/>
                  </a:cubicBezTo>
                  <a:cubicBezTo>
                    <a:pt x="92" y="474"/>
                    <a:pt x="92" y="474"/>
                    <a:pt x="92" y="474"/>
                  </a:cubicBezTo>
                  <a:cubicBezTo>
                    <a:pt x="97" y="474"/>
                    <a:pt x="97" y="474"/>
                    <a:pt x="97" y="474"/>
                  </a:cubicBezTo>
                  <a:cubicBezTo>
                    <a:pt x="278" y="471"/>
                    <a:pt x="298" y="379"/>
                    <a:pt x="298" y="340"/>
                  </a:cubicBezTo>
                  <a:close/>
                  <a:moveTo>
                    <a:pt x="109" y="49"/>
                  </a:moveTo>
                  <a:cubicBezTo>
                    <a:pt x="109" y="20"/>
                    <a:pt x="129" y="0"/>
                    <a:pt x="157" y="0"/>
                  </a:cubicBezTo>
                  <a:cubicBezTo>
                    <a:pt x="185" y="0"/>
                    <a:pt x="205" y="20"/>
                    <a:pt x="205" y="49"/>
                  </a:cubicBezTo>
                  <a:cubicBezTo>
                    <a:pt x="205" y="77"/>
                    <a:pt x="185" y="97"/>
                    <a:pt x="157" y="97"/>
                  </a:cubicBezTo>
                  <a:cubicBezTo>
                    <a:pt x="129" y="97"/>
                    <a:pt x="109" y="77"/>
                    <a:pt x="109" y="49"/>
                  </a:cubicBezTo>
                  <a:close/>
                  <a:moveTo>
                    <a:pt x="129" y="49"/>
                  </a:moveTo>
                  <a:cubicBezTo>
                    <a:pt x="129" y="69"/>
                    <a:pt x="140" y="81"/>
                    <a:pt x="157" y="81"/>
                  </a:cubicBezTo>
                  <a:cubicBezTo>
                    <a:pt x="175" y="81"/>
                    <a:pt x="185" y="69"/>
                    <a:pt x="185" y="49"/>
                  </a:cubicBezTo>
                  <a:cubicBezTo>
                    <a:pt x="185" y="28"/>
                    <a:pt x="175" y="16"/>
                    <a:pt x="157" y="16"/>
                  </a:cubicBezTo>
                  <a:cubicBezTo>
                    <a:pt x="140" y="16"/>
                    <a:pt x="129" y="28"/>
                    <a:pt x="129" y="49"/>
                  </a:cubicBezTo>
                  <a:close/>
                  <a:moveTo>
                    <a:pt x="310" y="80"/>
                  </a:moveTo>
                  <a:cubicBezTo>
                    <a:pt x="267" y="80"/>
                    <a:pt x="267" y="80"/>
                    <a:pt x="267" y="80"/>
                  </a:cubicBezTo>
                  <a:cubicBezTo>
                    <a:pt x="267" y="1"/>
                    <a:pt x="267" y="1"/>
                    <a:pt x="267" y="1"/>
                  </a:cubicBezTo>
                  <a:cubicBezTo>
                    <a:pt x="247" y="1"/>
                    <a:pt x="247" y="1"/>
                    <a:pt x="247" y="1"/>
                  </a:cubicBezTo>
                  <a:cubicBezTo>
                    <a:pt x="247" y="96"/>
                    <a:pt x="247" y="96"/>
                    <a:pt x="247" y="96"/>
                  </a:cubicBezTo>
                  <a:cubicBezTo>
                    <a:pt x="310" y="96"/>
                    <a:pt x="310" y="96"/>
                    <a:pt x="310" y="96"/>
                  </a:cubicBezTo>
                  <a:lnTo>
                    <a:pt x="310" y="80"/>
                  </a:lnTo>
                  <a:close/>
                  <a:moveTo>
                    <a:pt x="411" y="80"/>
                  </a:moveTo>
                  <a:cubicBezTo>
                    <a:pt x="367" y="80"/>
                    <a:pt x="367" y="80"/>
                    <a:pt x="367" y="80"/>
                  </a:cubicBezTo>
                  <a:cubicBezTo>
                    <a:pt x="367" y="1"/>
                    <a:pt x="367" y="1"/>
                    <a:pt x="367" y="1"/>
                  </a:cubicBezTo>
                  <a:cubicBezTo>
                    <a:pt x="348" y="1"/>
                    <a:pt x="348" y="1"/>
                    <a:pt x="348" y="1"/>
                  </a:cubicBezTo>
                  <a:cubicBezTo>
                    <a:pt x="348" y="96"/>
                    <a:pt x="348" y="96"/>
                    <a:pt x="348" y="96"/>
                  </a:cubicBezTo>
                  <a:cubicBezTo>
                    <a:pt x="411" y="96"/>
                    <a:pt x="411" y="96"/>
                    <a:pt x="411" y="96"/>
                  </a:cubicBezTo>
                  <a:lnTo>
                    <a:pt x="411" y="80"/>
                  </a:lnTo>
                  <a:close/>
                  <a:moveTo>
                    <a:pt x="23" y="96"/>
                  </a:moveTo>
                  <a:cubicBezTo>
                    <a:pt x="4" y="96"/>
                    <a:pt x="4" y="96"/>
                    <a:pt x="4" y="96"/>
                  </a:cubicBezTo>
                  <a:cubicBezTo>
                    <a:pt x="4" y="1"/>
                    <a:pt x="4" y="1"/>
                    <a:pt x="4" y="1"/>
                  </a:cubicBezTo>
                  <a:cubicBezTo>
                    <a:pt x="44" y="1"/>
                    <a:pt x="44" y="1"/>
                    <a:pt x="44" y="1"/>
                  </a:cubicBezTo>
                  <a:cubicBezTo>
                    <a:pt x="62" y="1"/>
                    <a:pt x="74" y="12"/>
                    <a:pt x="74" y="27"/>
                  </a:cubicBezTo>
                  <a:cubicBezTo>
                    <a:pt x="74" y="39"/>
                    <a:pt x="65" y="46"/>
                    <a:pt x="58" y="49"/>
                  </a:cubicBezTo>
                  <a:cubicBezTo>
                    <a:pt x="57" y="49"/>
                    <a:pt x="57" y="49"/>
                    <a:pt x="57" y="49"/>
                  </a:cubicBezTo>
                  <a:cubicBezTo>
                    <a:pt x="58" y="50"/>
                    <a:pt x="58" y="50"/>
                    <a:pt x="58" y="50"/>
                  </a:cubicBezTo>
                  <a:cubicBezTo>
                    <a:pt x="62" y="51"/>
                    <a:pt x="65" y="55"/>
                    <a:pt x="67" y="62"/>
                  </a:cubicBezTo>
                  <a:cubicBezTo>
                    <a:pt x="73" y="85"/>
                    <a:pt x="73" y="85"/>
                    <a:pt x="73" y="85"/>
                  </a:cubicBezTo>
                  <a:cubicBezTo>
                    <a:pt x="74" y="89"/>
                    <a:pt x="76" y="92"/>
                    <a:pt x="77" y="94"/>
                  </a:cubicBezTo>
                  <a:cubicBezTo>
                    <a:pt x="78" y="96"/>
                    <a:pt x="78" y="96"/>
                    <a:pt x="78" y="96"/>
                  </a:cubicBezTo>
                  <a:cubicBezTo>
                    <a:pt x="59" y="96"/>
                    <a:pt x="59" y="96"/>
                    <a:pt x="59" y="96"/>
                  </a:cubicBezTo>
                  <a:cubicBezTo>
                    <a:pt x="59" y="96"/>
                    <a:pt x="59" y="96"/>
                    <a:pt x="59" y="96"/>
                  </a:cubicBezTo>
                  <a:cubicBezTo>
                    <a:pt x="57" y="94"/>
                    <a:pt x="55" y="90"/>
                    <a:pt x="54" y="87"/>
                  </a:cubicBezTo>
                  <a:cubicBezTo>
                    <a:pt x="48" y="65"/>
                    <a:pt x="48" y="65"/>
                    <a:pt x="48" y="65"/>
                  </a:cubicBezTo>
                  <a:cubicBezTo>
                    <a:pt x="46" y="59"/>
                    <a:pt x="44" y="56"/>
                    <a:pt x="36" y="56"/>
                  </a:cubicBezTo>
                  <a:cubicBezTo>
                    <a:pt x="23" y="56"/>
                    <a:pt x="23" y="56"/>
                    <a:pt x="23" y="56"/>
                  </a:cubicBezTo>
                  <a:lnTo>
                    <a:pt x="23" y="96"/>
                  </a:lnTo>
                  <a:close/>
                  <a:moveTo>
                    <a:pt x="23" y="40"/>
                  </a:moveTo>
                  <a:cubicBezTo>
                    <a:pt x="41" y="40"/>
                    <a:pt x="41" y="40"/>
                    <a:pt x="41" y="40"/>
                  </a:cubicBezTo>
                  <a:cubicBezTo>
                    <a:pt x="50" y="40"/>
                    <a:pt x="54" y="36"/>
                    <a:pt x="54" y="29"/>
                  </a:cubicBezTo>
                  <a:cubicBezTo>
                    <a:pt x="54" y="21"/>
                    <a:pt x="50" y="17"/>
                    <a:pt x="41" y="17"/>
                  </a:cubicBezTo>
                  <a:cubicBezTo>
                    <a:pt x="23" y="17"/>
                    <a:pt x="23" y="17"/>
                    <a:pt x="23" y="17"/>
                  </a:cubicBezTo>
                  <a:lnTo>
                    <a:pt x="23" y="40"/>
                  </a:lnTo>
                  <a:close/>
                  <a:moveTo>
                    <a:pt x="477" y="81"/>
                  </a:moveTo>
                  <a:cubicBezTo>
                    <a:pt x="467" y="82"/>
                    <a:pt x="457" y="77"/>
                    <a:pt x="449" y="66"/>
                  </a:cubicBezTo>
                  <a:cubicBezTo>
                    <a:pt x="448" y="66"/>
                    <a:pt x="448" y="66"/>
                    <a:pt x="448" y="66"/>
                  </a:cubicBezTo>
                  <a:cubicBezTo>
                    <a:pt x="443" y="85"/>
                    <a:pt x="443" y="85"/>
                    <a:pt x="443" y="85"/>
                  </a:cubicBezTo>
                  <a:cubicBezTo>
                    <a:pt x="443" y="85"/>
                    <a:pt x="443" y="85"/>
                    <a:pt x="443" y="85"/>
                  </a:cubicBezTo>
                  <a:cubicBezTo>
                    <a:pt x="449" y="93"/>
                    <a:pt x="462" y="97"/>
                    <a:pt x="475" y="97"/>
                  </a:cubicBezTo>
                  <a:cubicBezTo>
                    <a:pt x="495" y="97"/>
                    <a:pt x="509" y="85"/>
                    <a:pt x="509" y="68"/>
                  </a:cubicBezTo>
                  <a:cubicBezTo>
                    <a:pt x="509" y="58"/>
                    <a:pt x="506" y="47"/>
                    <a:pt x="484" y="40"/>
                  </a:cubicBezTo>
                  <a:cubicBezTo>
                    <a:pt x="467" y="35"/>
                    <a:pt x="464" y="31"/>
                    <a:pt x="464" y="25"/>
                  </a:cubicBezTo>
                  <a:cubicBezTo>
                    <a:pt x="464" y="18"/>
                    <a:pt x="470" y="15"/>
                    <a:pt x="477" y="15"/>
                  </a:cubicBezTo>
                  <a:cubicBezTo>
                    <a:pt x="484" y="15"/>
                    <a:pt x="491" y="18"/>
                    <a:pt x="498" y="24"/>
                  </a:cubicBezTo>
                  <a:cubicBezTo>
                    <a:pt x="499" y="24"/>
                    <a:pt x="499" y="24"/>
                    <a:pt x="499" y="24"/>
                  </a:cubicBezTo>
                  <a:cubicBezTo>
                    <a:pt x="504" y="8"/>
                    <a:pt x="504" y="8"/>
                    <a:pt x="504" y="8"/>
                  </a:cubicBezTo>
                  <a:cubicBezTo>
                    <a:pt x="504" y="7"/>
                    <a:pt x="504" y="7"/>
                    <a:pt x="504" y="7"/>
                  </a:cubicBezTo>
                  <a:cubicBezTo>
                    <a:pt x="496" y="2"/>
                    <a:pt x="487" y="0"/>
                    <a:pt x="477" y="0"/>
                  </a:cubicBezTo>
                  <a:cubicBezTo>
                    <a:pt x="457" y="0"/>
                    <a:pt x="445" y="10"/>
                    <a:pt x="445" y="26"/>
                  </a:cubicBezTo>
                  <a:cubicBezTo>
                    <a:pt x="445" y="39"/>
                    <a:pt x="454" y="48"/>
                    <a:pt x="472" y="54"/>
                  </a:cubicBezTo>
                  <a:cubicBezTo>
                    <a:pt x="477" y="55"/>
                    <a:pt x="481" y="57"/>
                    <a:pt x="484" y="59"/>
                  </a:cubicBezTo>
                  <a:cubicBezTo>
                    <a:pt x="487" y="61"/>
                    <a:pt x="489" y="65"/>
                    <a:pt x="489" y="69"/>
                  </a:cubicBezTo>
                  <a:cubicBezTo>
                    <a:pt x="489" y="76"/>
                    <a:pt x="484" y="81"/>
                    <a:pt x="477"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 name="Title 1">
            <a:extLst>
              <a:ext uri="{FF2B5EF4-FFF2-40B4-BE49-F238E27FC236}">
                <a16:creationId xmlns:a16="http://schemas.microsoft.com/office/drawing/2014/main" id="{EAD87954-7F0C-4E7A-963D-77E0A04DDE8C}"/>
              </a:ext>
            </a:extLst>
          </p:cNvPr>
          <p:cNvSpPr txBox="1">
            <a:spLocks/>
          </p:cNvSpPr>
          <p:nvPr userDrawn="1"/>
        </p:nvSpPr>
        <p:spPr>
          <a:xfrm>
            <a:off x="369314" y="4773455"/>
            <a:ext cx="849592" cy="235449"/>
          </a:xfrm>
          <a:prstGeom prst="rect">
            <a:avLst/>
          </a:prstGeom>
        </p:spPr>
        <p:txBody>
          <a:bodyPr wrap="none" lIns="0" tIns="0" rIns="0" bIns="0" anchor="t">
            <a:spAutoFit/>
          </a:bodyPr>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r>
              <a:rPr lang="en-GB" sz="900" dirty="0">
                <a:solidFill>
                  <a:schemeClr val="bg2"/>
                </a:solidFill>
                <a:latin typeface="RR Pioneer Light Condensed" panose="020B0306050201060103" pitchFamily="34" charset="0"/>
              </a:rPr>
              <a:t>2021 Full Year Results</a:t>
            </a:r>
            <a:br>
              <a:rPr lang="en-GB" sz="750" dirty="0">
                <a:solidFill>
                  <a:schemeClr val="bg2"/>
                </a:solidFill>
                <a:latin typeface="RR Pioneer Light Condensed" panose="020B0306050201060103" pitchFamily="34" charset="0"/>
              </a:rPr>
            </a:br>
            <a:r>
              <a:rPr lang="en-GB" sz="800" dirty="0">
                <a:solidFill>
                  <a:schemeClr val="bg2"/>
                </a:solidFill>
                <a:latin typeface="RR Pioneer Light Condensed" panose="020B0306050201060103" pitchFamily="34" charset="0"/>
              </a:rPr>
              <a:t>© Rolls-Royce</a:t>
            </a:r>
            <a:endParaRPr lang="en-GB" sz="750" dirty="0">
              <a:solidFill>
                <a:schemeClr val="bg2"/>
              </a:solidFill>
              <a:latin typeface="RR Pioneer Light Condensed" panose="020B0306050201060103" pitchFamily="34" charset="0"/>
            </a:endParaRPr>
          </a:p>
        </p:txBody>
      </p:sp>
      <p:sp>
        <p:nvSpPr>
          <p:cNvPr id="10" name="Freeform: Shape 9">
            <a:extLst>
              <a:ext uri="{FF2B5EF4-FFF2-40B4-BE49-F238E27FC236}">
                <a16:creationId xmlns:a16="http://schemas.microsoft.com/office/drawing/2014/main" id="{381544F7-948F-4BA4-A286-C5BC28616167}"/>
              </a:ext>
            </a:extLst>
          </p:cNvPr>
          <p:cNvSpPr/>
          <p:nvPr userDrawn="1"/>
        </p:nvSpPr>
        <p:spPr>
          <a:xfrm>
            <a:off x="324505" y="4783287"/>
            <a:ext cx="45719" cy="206624"/>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RR Pioneer Light Condensed" panose="020B0306050201060103" pitchFamily="34" charset="0"/>
            </a:endParaRPr>
          </a:p>
        </p:txBody>
      </p:sp>
      <p:sp>
        <p:nvSpPr>
          <p:cNvPr id="2" name="TextBox 1">
            <a:extLst>
              <a:ext uri="{FF2B5EF4-FFF2-40B4-BE49-F238E27FC236}">
                <a16:creationId xmlns:a16="http://schemas.microsoft.com/office/drawing/2014/main" id="{DF24833F-D1DC-4FED-8229-9FBC553F82EC}"/>
              </a:ext>
            </a:extLst>
          </p:cNvPr>
          <p:cNvSpPr txBox="1"/>
          <p:nvPr userDrawn="1"/>
        </p:nvSpPr>
        <p:spPr>
          <a:xfrm>
            <a:off x="166036" y="4773815"/>
            <a:ext cx="133049" cy="115416"/>
          </a:xfrm>
          <a:prstGeom prst="rect">
            <a:avLst/>
          </a:prstGeom>
          <a:noFill/>
        </p:spPr>
        <p:txBody>
          <a:bodyPr wrap="none" lIns="0" tIns="0" rIns="0" bIns="0" rtlCol="0" anchor="ctr">
            <a:spAutoFit/>
          </a:bodyPr>
          <a:lstStyle/>
          <a:p>
            <a:pPr algn="r"/>
            <a:fld id="{56D28D92-0C5D-415E-8D33-8832D3C85BBB}" type="slidenum">
              <a:rPr lang="en-US" sz="750" smtClean="0">
                <a:solidFill>
                  <a:schemeClr val="bg2"/>
                </a:solidFill>
                <a:latin typeface="+mj-lt"/>
              </a:rPr>
              <a:pPr algn="r"/>
              <a:t>‹#›</a:t>
            </a:fld>
            <a:endParaRPr lang="en-US" sz="750" dirty="0">
              <a:solidFill>
                <a:schemeClr val="bg2"/>
              </a:solidFill>
              <a:latin typeface="+mj-lt"/>
            </a:endParaRPr>
          </a:p>
        </p:txBody>
      </p:sp>
    </p:spTree>
    <p:custDataLst>
      <p:tags r:id="rId6"/>
    </p:custDataLst>
    <p:extLst>
      <p:ext uri="{BB962C8B-B14F-4D97-AF65-F5344CB8AC3E}">
        <p14:creationId xmlns:p14="http://schemas.microsoft.com/office/powerpoint/2010/main" val="55898931"/>
      </p:ext>
    </p:extLst>
  </p:cSld>
  <p:clrMap bg1="dk1" tx1="lt1" bg2="dk2" tx2="lt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685800" rtl="0" eaLnBrk="1" latinLnBrk="0" hangingPunct="1">
        <a:lnSpc>
          <a:spcPct val="90000"/>
        </a:lnSpc>
        <a:spcBef>
          <a:spcPct val="0"/>
        </a:spcBef>
        <a:buFont typeface="+mj-lt"/>
        <a:buNone/>
        <a:defRPr sz="1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90000"/>
        </a:lnSpc>
        <a:spcBef>
          <a:spcPts val="750"/>
        </a:spcBef>
        <a:buClr>
          <a:schemeClr val="bg2"/>
        </a:buClr>
        <a:buFont typeface="Wingdings" pitchFamily="2" charset="2"/>
        <a:buNone/>
        <a:defRPr sz="1500" kern="1200">
          <a:solidFill>
            <a:schemeClr val="bg1"/>
          </a:solidFill>
          <a:latin typeface="+mn-lt"/>
          <a:ea typeface="+mn-ea"/>
          <a:cs typeface="+mn-cs"/>
        </a:defRPr>
      </a:lvl1pPr>
      <a:lvl2pPr marL="176213" indent="-176213" algn="l" defTabSz="685800" rtl="0" eaLnBrk="1" latinLnBrk="0" hangingPunct="1">
        <a:lnSpc>
          <a:spcPct val="90000"/>
        </a:lnSpc>
        <a:spcBef>
          <a:spcPts val="750"/>
        </a:spcBef>
        <a:buClr>
          <a:schemeClr val="bg2"/>
        </a:buClr>
        <a:buFont typeface="Wingdings" pitchFamily="2" charset="2"/>
        <a:buChar char="§"/>
        <a:tabLst/>
        <a:defRPr sz="1500" kern="1200">
          <a:solidFill>
            <a:schemeClr val="bg1"/>
          </a:solidFill>
          <a:latin typeface="+mn-lt"/>
          <a:ea typeface="+mn-ea"/>
          <a:cs typeface="+mn-cs"/>
        </a:defRPr>
      </a:lvl2pPr>
      <a:lvl3pPr marL="361950" indent="-180975"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3pPr>
      <a:lvl4pPr marL="542925" indent="-180975"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4pPr>
      <a:lvl5pPr marL="712788" indent="-169863"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orient="horz" pos="3094">
          <p15:clr>
            <a:srgbClr val="F26B43"/>
          </p15:clr>
        </p15:guide>
        <p15:guide id="3" pos="2880">
          <p15:clr>
            <a:srgbClr val="F26B43"/>
          </p15:clr>
        </p15:guide>
        <p15:guide id="4" orient="horz" pos="1620">
          <p15:clr>
            <a:srgbClr val="F26B43"/>
          </p15:clr>
        </p15:guide>
        <p15:guide id="5" orient="horz" pos="146">
          <p15:clr>
            <a:srgbClr val="F26B43"/>
          </p15:clr>
        </p15:guide>
        <p15:guide id="6" orient="horz" pos="237">
          <p15:clr>
            <a:srgbClr val="F26B43"/>
          </p15:clr>
        </p15:guide>
        <p15:guide id="7" pos="1429">
          <p15:clr>
            <a:srgbClr val="F26B43"/>
          </p15:clr>
        </p15:guide>
        <p15:guide id="8" pos="204">
          <p15:clr>
            <a:srgbClr val="F26B43"/>
          </p15:clr>
        </p15:guide>
        <p15:guide id="9" pos="5556">
          <p15:clr>
            <a:srgbClr val="F26B43"/>
          </p15:clr>
        </p15:guide>
        <p15:guide id="10" orient="horz" pos="2913">
          <p15:clr>
            <a:srgbClr val="F26B43"/>
          </p15:clr>
        </p15:guide>
        <p15:guide id="11" orient="horz" pos="255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190.xml"/><Relationship Id="rId1" Type="http://schemas.openxmlformats.org/officeDocument/2006/relationships/tags" Target="../tags/tag1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0.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18D398-DE94-F943-80C9-F27B544EB543}"/>
              </a:ext>
            </a:extLst>
          </p:cNvPr>
          <p:cNvSpPr>
            <a:spLocks noGrp="1"/>
          </p:cNvSpPr>
          <p:nvPr>
            <p:ph type="body" sz="quarter" idx="10"/>
          </p:nvPr>
        </p:nvSpPr>
        <p:spPr/>
        <p:txBody>
          <a:bodyPr>
            <a:normAutofit fontScale="85000" lnSpcReduction="10000"/>
          </a:bodyPr>
          <a:lstStyle/>
          <a:p>
            <a:r>
              <a:rPr lang="en-GB" dirty="0"/>
              <a:t>TRL5+ Wind Tunnels Subgroup </a:t>
            </a:r>
          </a:p>
        </p:txBody>
      </p:sp>
      <p:sp>
        <p:nvSpPr>
          <p:cNvPr id="3" name="Text Placeholder 2">
            <a:extLst>
              <a:ext uri="{FF2B5EF4-FFF2-40B4-BE49-F238E27FC236}">
                <a16:creationId xmlns:a16="http://schemas.microsoft.com/office/drawing/2014/main" id="{AE39D7A1-7B29-6144-9417-0F6B5985AAAD}"/>
              </a:ext>
            </a:extLst>
          </p:cNvPr>
          <p:cNvSpPr>
            <a:spLocks noGrp="1"/>
          </p:cNvSpPr>
          <p:nvPr>
            <p:ph type="body" sz="quarter" idx="11"/>
          </p:nvPr>
        </p:nvSpPr>
        <p:spPr/>
        <p:txBody>
          <a:bodyPr>
            <a:normAutofit fontScale="92500" lnSpcReduction="10000"/>
          </a:bodyPr>
          <a:lstStyle/>
          <a:p>
            <a:r>
              <a:rPr lang="en-GB" dirty="0"/>
              <a:t>NWTF 2023 Conference</a:t>
            </a:r>
          </a:p>
        </p:txBody>
      </p:sp>
      <p:sp>
        <p:nvSpPr>
          <p:cNvPr id="4" name="Text Placeholder 3">
            <a:extLst>
              <a:ext uri="{FF2B5EF4-FFF2-40B4-BE49-F238E27FC236}">
                <a16:creationId xmlns:a16="http://schemas.microsoft.com/office/drawing/2014/main" id="{4C07F83F-E352-0A46-B212-C925906BEDD7}"/>
              </a:ext>
            </a:extLst>
          </p:cNvPr>
          <p:cNvSpPr>
            <a:spLocks noGrp="1"/>
          </p:cNvSpPr>
          <p:nvPr>
            <p:ph type="body" sz="quarter" idx="12"/>
          </p:nvPr>
        </p:nvSpPr>
        <p:spPr/>
        <p:txBody>
          <a:bodyPr>
            <a:normAutofit fontScale="92500"/>
          </a:bodyPr>
          <a:lstStyle/>
          <a:p>
            <a:r>
              <a:rPr lang="en-GB" dirty="0"/>
              <a:t>Raul Vazquez – Fellow in Aerodynamics and Chief of Aerothermal Technology at Rolls-Royce</a:t>
            </a:r>
          </a:p>
        </p:txBody>
      </p:sp>
      <p:sp>
        <p:nvSpPr>
          <p:cNvPr id="5" name="Text Placeholder 4">
            <a:extLst>
              <a:ext uri="{FF2B5EF4-FFF2-40B4-BE49-F238E27FC236}">
                <a16:creationId xmlns:a16="http://schemas.microsoft.com/office/drawing/2014/main" id="{2BCF9F9E-567F-764A-B4F8-4826540A9D78}"/>
              </a:ext>
            </a:extLst>
          </p:cNvPr>
          <p:cNvSpPr>
            <a:spLocks noGrp="1"/>
          </p:cNvSpPr>
          <p:nvPr>
            <p:ph type="body" sz="quarter" idx="13"/>
          </p:nvPr>
        </p:nvSpPr>
        <p:spPr/>
        <p:txBody>
          <a:bodyPr/>
          <a:lstStyle/>
          <a:p>
            <a:r>
              <a:rPr lang="en-GB" dirty="0"/>
              <a:t>26</a:t>
            </a:r>
            <a:r>
              <a:rPr lang="en-GB" baseline="30000" dirty="0"/>
              <a:t>th</a:t>
            </a:r>
            <a:r>
              <a:rPr lang="en-GB" dirty="0"/>
              <a:t> May 2023</a:t>
            </a:r>
          </a:p>
        </p:txBody>
      </p:sp>
      <p:sp>
        <p:nvSpPr>
          <p:cNvPr id="7" name="Text Placeholder 6">
            <a:extLst>
              <a:ext uri="{FF2B5EF4-FFF2-40B4-BE49-F238E27FC236}">
                <a16:creationId xmlns:a16="http://schemas.microsoft.com/office/drawing/2014/main" id="{6D9445EF-D2CF-204D-AECF-3DA7DD02E7FF}"/>
              </a:ext>
            </a:extLst>
          </p:cNvPr>
          <p:cNvSpPr>
            <a:spLocks noGrp="1"/>
          </p:cNvSpPr>
          <p:nvPr>
            <p:ph type="body" sz="quarter" idx="16"/>
          </p:nvPr>
        </p:nvSpPr>
        <p:spPr/>
        <p:txBody>
          <a:bodyPr/>
          <a:lstStyle/>
          <a:p>
            <a:r>
              <a:rPr lang="en-GB" dirty="0"/>
              <a:t>Statement</a:t>
            </a:r>
          </a:p>
        </p:txBody>
      </p:sp>
      <p:sp>
        <p:nvSpPr>
          <p:cNvPr id="8" name="Text Placeholder 6">
            <a:extLst>
              <a:ext uri="{FF2B5EF4-FFF2-40B4-BE49-F238E27FC236}">
                <a16:creationId xmlns:a16="http://schemas.microsoft.com/office/drawing/2014/main" id="{C16E8743-F9C8-46B4-A24A-544A90908E28}"/>
              </a:ext>
            </a:extLst>
          </p:cNvPr>
          <p:cNvSpPr txBox="1">
            <a:spLocks/>
          </p:cNvSpPr>
          <p:nvPr/>
        </p:nvSpPr>
        <p:spPr>
          <a:xfrm>
            <a:off x="2935288" y="3781679"/>
            <a:ext cx="5011737" cy="400177"/>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Clr>
                <a:schemeClr val="bg2"/>
              </a:buClr>
              <a:buFont typeface="Wingdings" pitchFamily="2" charset="2"/>
              <a:buNone/>
              <a:defRPr sz="800" b="0" i="0" kern="1200">
                <a:solidFill>
                  <a:srgbClr val="666666"/>
                </a:solidFill>
                <a:latin typeface="RR Pioneer Light Condensed" panose="020B0306050201060103" pitchFamily="34" charset="0"/>
                <a:ea typeface="+mn-ea"/>
                <a:cs typeface="+mn-cs"/>
              </a:defRPr>
            </a:lvl1pPr>
            <a:lvl2pPr marL="342900" indent="0" algn="l" defTabSz="685800" rtl="0" eaLnBrk="1" latinLnBrk="0" hangingPunct="1">
              <a:lnSpc>
                <a:spcPct val="90000"/>
              </a:lnSpc>
              <a:spcBef>
                <a:spcPts val="375"/>
              </a:spcBef>
              <a:buClr>
                <a:schemeClr val="bg2"/>
              </a:buClr>
              <a:buFont typeface="Wingdings" pitchFamily="2" charset="2"/>
              <a:buNone/>
              <a:defRPr sz="800" b="0" i="0" kern="1200">
                <a:solidFill>
                  <a:schemeClr val="bg1"/>
                </a:solidFill>
                <a:latin typeface="RR Pioneer Light Condensed" panose="020B0306050201060103" pitchFamily="34" charset="0"/>
                <a:ea typeface="+mn-ea"/>
                <a:cs typeface="+mn-cs"/>
              </a:defRPr>
            </a:lvl2pPr>
            <a:lvl3pPr marL="685800" indent="0" algn="l" defTabSz="685800" rtl="0" eaLnBrk="1" latinLnBrk="0" hangingPunct="1">
              <a:lnSpc>
                <a:spcPct val="90000"/>
              </a:lnSpc>
              <a:spcBef>
                <a:spcPts val="375"/>
              </a:spcBef>
              <a:buClr>
                <a:schemeClr val="bg2"/>
              </a:buClr>
              <a:buFont typeface="Wingdings" pitchFamily="2" charset="2"/>
              <a:buNone/>
              <a:defRPr sz="800" b="0" i="0" kern="1200">
                <a:solidFill>
                  <a:schemeClr val="bg1"/>
                </a:solidFill>
                <a:latin typeface="RR Pioneer Light Condensed" panose="020B0306050201060103" pitchFamily="34" charset="0"/>
                <a:ea typeface="+mn-ea"/>
                <a:cs typeface="+mn-cs"/>
              </a:defRPr>
            </a:lvl3pPr>
            <a:lvl4pPr marL="1028700" indent="0" algn="l" defTabSz="685800" rtl="0" eaLnBrk="1" latinLnBrk="0" hangingPunct="1">
              <a:lnSpc>
                <a:spcPct val="90000"/>
              </a:lnSpc>
              <a:spcBef>
                <a:spcPts val="375"/>
              </a:spcBef>
              <a:buClr>
                <a:schemeClr val="bg2"/>
              </a:buClr>
              <a:buFont typeface="Wingdings" pitchFamily="2" charset="2"/>
              <a:buNone/>
              <a:defRPr sz="800" b="0" i="0" kern="1200">
                <a:solidFill>
                  <a:schemeClr val="bg1"/>
                </a:solidFill>
                <a:latin typeface="RR Pioneer Light Condensed" panose="020B0306050201060103" pitchFamily="34" charset="0"/>
                <a:ea typeface="+mn-ea"/>
                <a:cs typeface="+mn-cs"/>
              </a:defRPr>
            </a:lvl4pPr>
            <a:lvl5pPr marL="1371600" indent="0" algn="l" defTabSz="685800" rtl="0" eaLnBrk="1" latinLnBrk="0" hangingPunct="1">
              <a:lnSpc>
                <a:spcPct val="90000"/>
              </a:lnSpc>
              <a:spcBef>
                <a:spcPts val="375"/>
              </a:spcBef>
              <a:buClr>
                <a:schemeClr val="bg2"/>
              </a:buClr>
              <a:buFont typeface="Wingdings" pitchFamily="2" charset="2"/>
              <a:buNone/>
              <a:defRPr sz="800" b="0" i="0" kern="1200">
                <a:solidFill>
                  <a:schemeClr val="bg1"/>
                </a:solidFill>
                <a:latin typeface="RR Pioneer Light Condensed" panose="020B03060502010601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bg2"/>
                </a:solidFill>
              </a:rPr>
              <a:t>The information in this document is proprietary and confidential to Rolls‑Royce and is available to authorised recipients only – copying and onward distribution is prohibited other than for the purpose for which it was made available.</a:t>
            </a:r>
            <a:br>
              <a:rPr lang="en-GB">
                <a:solidFill>
                  <a:schemeClr val="bg2"/>
                </a:solidFill>
              </a:rPr>
            </a:br>
            <a:endParaRPr lang="en-GB" dirty="0"/>
          </a:p>
        </p:txBody>
      </p:sp>
    </p:spTree>
    <p:extLst>
      <p:ext uri="{BB962C8B-B14F-4D97-AF65-F5344CB8AC3E}">
        <p14:creationId xmlns:p14="http://schemas.microsoft.com/office/powerpoint/2010/main" val="190636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667CE3-EB7C-41A6-9FE7-4AE465B79565}"/>
              </a:ext>
            </a:extLst>
          </p:cNvPr>
          <p:cNvPicPr>
            <a:picLocks noChangeAspect="1"/>
          </p:cNvPicPr>
          <p:nvPr/>
        </p:nvPicPr>
        <p:blipFill>
          <a:blip r:embed="rId3"/>
          <a:stretch>
            <a:fillRect/>
          </a:stretch>
        </p:blipFill>
        <p:spPr>
          <a:xfrm>
            <a:off x="11860" y="0"/>
            <a:ext cx="9120279" cy="5143500"/>
          </a:xfrm>
          <a:prstGeom prst="rect">
            <a:avLst/>
          </a:prstGeom>
        </p:spPr>
      </p:pic>
    </p:spTree>
    <p:extLst>
      <p:ext uri="{BB962C8B-B14F-4D97-AF65-F5344CB8AC3E}">
        <p14:creationId xmlns:p14="http://schemas.microsoft.com/office/powerpoint/2010/main" val="172310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A66A-D93A-4969-B329-B480F1C0A0AA}"/>
              </a:ext>
            </a:extLst>
          </p:cNvPr>
          <p:cNvSpPr>
            <a:spLocks noGrp="1"/>
          </p:cNvSpPr>
          <p:nvPr>
            <p:ph type="title"/>
          </p:nvPr>
        </p:nvSpPr>
        <p:spPr>
          <a:xfrm>
            <a:off x="2531566" y="106067"/>
            <a:ext cx="5836835" cy="695484"/>
          </a:xfrm>
        </p:spPr>
        <p:txBody>
          <a:bodyPr>
            <a:normAutofit/>
          </a:bodyPr>
          <a:lstStyle/>
          <a:p>
            <a:r>
              <a:rPr lang="en-GB" sz="1400" dirty="0"/>
              <a:t>General</a:t>
            </a:r>
          </a:p>
        </p:txBody>
      </p:sp>
      <p:sp>
        <p:nvSpPr>
          <p:cNvPr id="3" name="Text Placeholder 2">
            <a:extLst>
              <a:ext uri="{FF2B5EF4-FFF2-40B4-BE49-F238E27FC236}">
                <a16:creationId xmlns:a16="http://schemas.microsoft.com/office/drawing/2014/main" id="{AAD89DFE-F084-4DCB-8F62-0B2D017FF51B}"/>
              </a:ext>
            </a:extLst>
          </p:cNvPr>
          <p:cNvSpPr>
            <a:spLocks noGrp="1"/>
          </p:cNvSpPr>
          <p:nvPr>
            <p:ph type="body" sz="quarter" idx="10"/>
          </p:nvPr>
        </p:nvSpPr>
        <p:spPr/>
        <p:txBody>
          <a:bodyPr/>
          <a:lstStyle/>
          <a:p>
            <a:r>
              <a:rPr lang="en-GB" dirty="0"/>
              <a:t>TRL 5+ Wind Tunnels – UK strategy - next steps</a:t>
            </a:r>
          </a:p>
        </p:txBody>
      </p:sp>
      <p:sp>
        <p:nvSpPr>
          <p:cNvPr id="4" name="Text Placeholder 3">
            <a:extLst>
              <a:ext uri="{FF2B5EF4-FFF2-40B4-BE49-F238E27FC236}">
                <a16:creationId xmlns:a16="http://schemas.microsoft.com/office/drawing/2014/main" id="{23B7E5CF-53EF-415F-A2D8-A7206F97EB05}"/>
              </a:ext>
            </a:extLst>
          </p:cNvPr>
          <p:cNvSpPr>
            <a:spLocks noGrp="1"/>
          </p:cNvSpPr>
          <p:nvPr>
            <p:ph type="body" sz="quarter" idx="11"/>
          </p:nvPr>
        </p:nvSpPr>
        <p:spPr>
          <a:xfrm>
            <a:off x="2420196" y="403887"/>
            <a:ext cx="6332722" cy="4684749"/>
          </a:xfrm>
        </p:spPr>
        <p:txBody>
          <a:bodyPr>
            <a:normAutofit fontScale="92500" lnSpcReduction="10000"/>
          </a:bodyPr>
          <a:lstStyle/>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How do we drive collaboration and coordination while spreading risks, in particular across TRLs or between the academic-led fundamental/experimental research and industrial applied research/technology development?</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How do we maintain existing infrastructure to deliver our objectives, ideally how we maximise the use and benefits of existing facilities?</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How we do we maintain industry focused capability in what is a cyclical market?</a:t>
            </a:r>
          </a:p>
          <a:p>
            <a:pPr marL="342900" lvl="0" indent="-342900">
              <a:buFont typeface="Symbol" panose="05050102010706020507" pitchFamily="18" charset="2"/>
              <a:buChar char=""/>
            </a:pPr>
            <a:endParaRPr lang="en-GB" sz="1200" dirty="0">
              <a:latin typeface="Arial" panose="020B0604020202020204" pitchFamily="34" charset="0"/>
            </a:endParaRPr>
          </a:p>
          <a:p>
            <a:pPr marL="342900" lvl="0" indent="-342900">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Where are the gaps in UK 5+TRL wind tunnels?</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What UK technology or products cannot be developed without these wind tunnels?</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What would be the tangible UK benefits (jobs, investment, technology/knowledge </a:t>
            </a:r>
            <a:r>
              <a:rPr lang="en-GB" sz="1200" dirty="0" err="1">
                <a:effectLst/>
                <a:latin typeface="Arial" panose="020B0604020202020204" pitchFamily="34" charset="0"/>
                <a:ea typeface="Times New Roman" panose="02020603050405020304" pitchFamily="18" charset="0"/>
              </a:rPr>
              <a:t>spillovers</a:t>
            </a:r>
            <a:r>
              <a:rPr lang="en-GB" sz="1200" dirty="0">
                <a:effectLst/>
                <a:latin typeface="Arial" panose="020B0604020202020204" pitchFamily="34" charset="0"/>
                <a:ea typeface="Times New Roman" panose="02020603050405020304" pitchFamily="18" charset="0"/>
              </a:rPr>
              <a:t> etc) of establishing any new UK TRL5+ facilities?</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Who would be the users of any new facilities? What are the industry utilisation commitments and timescales?</a:t>
            </a:r>
          </a:p>
          <a:p>
            <a:pPr marL="342900" lvl="0" indent="-342900">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Are suitable facilities accessible elsewhere?</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In terms of access/funding for EU test facilities, what is different now vs 5 -10 years ago?</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Are there case studies on overseas national research programmes funding aerodynamic testing research activity the UK?</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What are the benefits/risks (or what is the counterfactual)?</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sz="1200" dirty="0"/>
          </a:p>
        </p:txBody>
      </p:sp>
      <p:sp>
        <p:nvSpPr>
          <p:cNvPr id="5" name="Title 1">
            <a:extLst>
              <a:ext uri="{FF2B5EF4-FFF2-40B4-BE49-F238E27FC236}">
                <a16:creationId xmlns:a16="http://schemas.microsoft.com/office/drawing/2014/main" id="{20D6CECC-F82A-4B0C-87CC-420CF3FAD6AE}"/>
              </a:ext>
            </a:extLst>
          </p:cNvPr>
          <p:cNvSpPr txBox="1">
            <a:spLocks/>
          </p:cNvSpPr>
          <p:nvPr/>
        </p:nvSpPr>
        <p:spPr>
          <a:xfrm>
            <a:off x="2531566" y="1636604"/>
            <a:ext cx="5836835" cy="695484"/>
          </a:xfrm>
          <a:prstGeom prst="rect">
            <a:avLst/>
          </a:prstGeom>
        </p:spPr>
        <p:txBody>
          <a:bodyPr vert="horz" lIns="0" tIns="0" rIns="0" bIns="0" rtlCol="0" anchor="t">
            <a:normAutofit/>
          </a:bodyPr>
          <a:lstStyle>
            <a:lvl1pPr marL="0" indent="0" algn="l" defTabSz="685800" rtl="0" eaLnBrk="1" latinLnBrk="0" hangingPunct="1">
              <a:lnSpc>
                <a:spcPct val="90000"/>
              </a:lnSpc>
              <a:spcBef>
                <a:spcPct val="0"/>
              </a:spcBef>
              <a:buNone/>
              <a:defRPr sz="1800" kern="1200">
                <a:solidFill>
                  <a:schemeClr val="bg2"/>
                </a:solidFill>
                <a:latin typeface="RR Pioneer Bold" panose="020B0803050201040103" pitchFamily="34" charset="0"/>
                <a:ea typeface="+mj-ea"/>
                <a:cs typeface="+mj-cs"/>
              </a:defRPr>
            </a:lvl1pPr>
          </a:lstStyle>
          <a:p>
            <a:r>
              <a:rPr lang="en-GB" sz="1400" b="1" dirty="0">
                <a:effectLst/>
                <a:latin typeface="Arial" panose="020B0604020202020204" pitchFamily="34" charset="0"/>
                <a:ea typeface="Calibri" panose="020F0502020204030204" pitchFamily="34" charset="0"/>
              </a:rPr>
              <a:t>TRL5+ ask on new facilities</a:t>
            </a:r>
            <a:endParaRPr lang="en-GB" sz="1400" dirty="0">
              <a:effectLst/>
              <a:latin typeface="Calibri" panose="020F0502020204030204" pitchFamily="34" charset="0"/>
              <a:ea typeface="Calibri" panose="020F0502020204030204" pitchFamily="34" charset="0"/>
            </a:endParaRPr>
          </a:p>
        </p:txBody>
      </p:sp>
      <p:sp>
        <p:nvSpPr>
          <p:cNvPr id="6" name="Title 1">
            <a:extLst>
              <a:ext uri="{FF2B5EF4-FFF2-40B4-BE49-F238E27FC236}">
                <a16:creationId xmlns:a16="http://schemas.microsoft.com/office/drawing/2014/main" id="{6928F3F8-E2E1-41AE-B9B4-20FBB4BC7B94}"/>
              </a:ext>
            </a:extLst>
          </p:cNvPr>
          <p:cNvSpPr txBox="1">
            <a:spLocks/>
          </p:cNvSpPr>
          <p:nvPr/>
        </p:nvSpPr>
        <p:spPr>
          <a:xfrm>
            <a:off x="2531566" y="3274904"/>
            <a:ext cx="5836835" cy="695484"/>
          </a:xfrm>
          <a:prstGeom prst="rect">
            <a:avLst/>
          </a:prstGeom>
        </p:spPr>
        <p:txBody>
          <a:bodyPr vert="horz" lIns="0" tIns="0" rIns="0" bIns="0" rtlCol="0" anchor="t">
            <a:normAutofit/>
          </a:bodyPr>
          <a:lstStyle>
            <a:lvl1pPr marL="0" indent="0" algn="l" defTabSz="685800" rtl="0" eaLnBrk="1" latinLnBrk="0" hangingPunct="1">
              <a:lnSpc>
                <a:spcPct val="90000"/>
              </a:lnSpc>
              <a:spcBef>
                <a:spcPct val="0"/>
              </a:spcBef>
              <a:buNone/>
              <a:defRPr sz="1800" kern="1200">
                <a:solidFill>
                  <a:schemeClr val="bg2"/>
                </a:solidFill>
                <a:latin typeface="RR Pioneer Bold" panose="020B0803050201040103" pitchFamily="34" charset="0"/>
                <a:ea typeface="+mj-ea"/>
                <a:cs typeface="+mj-cs"/>
              </a:defRPr>
            </a:lvl1pPr>
          </a:lstStyle>
          <a:p>
            <a:r>
              <a:rPr lang="en-GB" sz="1400" b="1" dirty="0">
                <a:effectLst/>
                <a:latin typeface="Arial" panose="020B0604020202020204" pitchFamily="34" charset="0"/>
                <a:ea typeface="Calibri" panose="020F0502020204030204" pitchFamily="34" charset="0"/>
              </a:rPr>
              <a:t>TRL5+ ask on non-UK testing </a:t>
            </a:r>
            <a:endParaRPr lang="en-GB"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813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1EAE7-BE87-0444-92A6-3D94B50C5FAE}"/>
              </a:ext>
            </a:extLst>
          </p:cNvPr>
          <p:cNvSpPr>
            <a:spLocks noGrp="1"/>
          </p:cNvSpPr>
          <p:nvPr>
            <p:ph type="body" sz="quarter" idx="18"/>
          </p:nvPr>
        </p:nvSpPr>
        <p:spPr/>
        <p:txBody>
          <a:bodyPr/>
          <a:lstStyle/>
          <a:p>
            <a:r>
              <a:rPr lang="en-GB" dirty="0"/>
              <a:t>Copy here</a:t>
            </a:r>
          </a:p>
        </p:txBody>
      </p:sp>
    </p:spTree>
    <p:extLst>
      <p:ext uri="{BB962C8B-B14F-4D97-AF65-F5344CB8AC3E}">
        <p14:creationId xmlns:p14="http://schemas.microsoft.com/office/powerpoint/2010/main" val="422950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0287" y="1009899"/>
            <a:ext cx="1786647" cy="955675"/>
          </a:xfrm>
        </p:spPr>
        <p:txBody>
          <a:bodyPr/>
          <a:lstStyle/>
          <a:p>
            <a:r>
              <a:rPr lang="en-GB" dirty="0"/>
              <a:t>Validation Process for Gas Turbines Aero Technologies</a:t>
            </a:r>
          </a:p>
        </p:txBody>
      </p:sp>
      <p:sp>
        <p:nvSpPr>
          <p:cNvPr id="5" name="Title 7">
            <a:extLst>
              <a:ext uri="{FF2B5EF4-FFF2-40B4-BE49-F238E27FC236}">
                <a16:creationId xmlns:a16="http://schemas.microsoft.com/office/drawing/2014/main" id="{E6691F1F-3CA3-442B-B846-7D9B21071D3B}"/>
              </a:ext>
            </a:extLst>
          </p:cNvPr>
          <p:cNvSpPr>
            <a:spLocks noGrp="1"/>
          </p:cNvSpPr>
          <p:nvPr>
            <p:ph type="title"/>
          </p:nvPr>
        </p:nvSpPr>
        <p:spPr>
          <a:xfrm>
            <a:off x="2507225" y="423411"/>
            <a:ext cx="5836835" cy="695484"/>
          </a:xfrm>
        </p:spPr>
        <p:txBody>
          <a:bodyPr/>
          <a:lstStyle/>
          <a:p>
            <a:r>
              <a:rPr lang="en-GB" dirty="0"/>
              <a:t>Example for Axial Turbines </a:t>
            </a:r>
          </a:p>
        </p:txBody>
      </p:sp>
      <p:grpSp>
        <p:nvGrpSpPr>
          <p:cNvPr id="4" name="Group 3">
            <a:extLst>
              <a:ext uri="{FF2B5EF4-FFF2-40B4-BE49-F238E27FC236}">
                <a16:creationId xmlns:a16="http://schemas.microsoft.com/office/drawing/2014/main" id="{D49C8866-E31F-43CB-A2A0-DB9CDAF82B6E}"/>
              </a:ext>
            </a:extLst>
          </p:cNvPr>
          <p:cNvGrpSpPr/>
          <p:nvPr/>
        </p:nvGrpSpPr>
        <p:grpSpPr>
          <a:xfrm>
            <a:off x="2507225" y="1009899"/>
            <a:ext cx="6245181" cy="3306291"/>
            <a:chOff x="2436158" y="1294712"/>
            <a:chExt cx="6245181" cy="3306291"/>
          </a:xfrm>
        </p:grpSpPr>
        <p:pic>
          <p:nvPicPr>
            <p:cNvPr id="6" name="Picture 2">
              <a:extLst>
                <a:ext uri="{FF2B5EF4-FFF2-40B4-BE49-F238E27FC236}">
                  <a16:creationId xmlns:a16="http://schemas.microsoft.com/office/drawing/2014/main" id="{DDAF44FB-5B1F-4112-BB68-4BAC31013F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00"/>
            <a:stretch/>
          </p:blipFill>
          <p:spPr bwMode="auto">
            <a:xfrm>
              <a:off x="2436158" y="1294712"/>
              <a:ext cx="6245181" cy="317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ED46DBB0-AEA1-4DB7-ADA9-A3678F138DCE}"/>
                </a:ext>
              </a:extLst>
            </p:cNvPr>
            <p:cNvSpPr txBox="1"/>
            <p:nvPr/>
          </p:nvSpPr>
          <p:spPr>
            <a:xfrm>
              <a:off x="7699484" y="4262449"/>
              <a:ext cx="981855" cy="338554"/>
            </a:xfrm>
            <a:prstGeom prst="rect">
              <a:avLst/>
            </a:prstGeom>
            <a:noFill/>
          </p:spPr>
          <p:txBody>
            <a:bodyPr wrap="square" rtlCol="0">
              <a:spAutoFit/>
            </a:bodyPr>
            <a:lstStyle/>
            <a:p>
              <a:r>
                <a:rPr lang="en-GB" sz="1600" dirty="0"/>
                <a:t>Time</a:t>
              </a:r>
            </a:p>
          </p:txBody>
        </p:sp>
        <p:sp>
          <p:nvSpPr>
            <p:cNvPr id="7" name="TextBox 6">
              <a:extLst>
                <a:ext uri="{FF2B5EF4-FFF2-40B4-BE49-F238E27FC236}">
                  <a16:creationId xmlns:a16="http://schemas.microsoft.com/office/drawing/2014/main" id="{48BD12CC-8661-46FA-85F5-30D112CD1326}"/>
                </a:ext>
              </a:extLst>
            </p:cNvPr>
            <p:cNvSpPr txBox="1"/>
            <p:nvPr/>
          </p:nvSpPr>
          <p:spPr>
            <a:xfrm>
              <a:off x="3197784" y="4262449"/>
              <a:ext cx="981855" cy="338554"/>
            </a:xfrm>
            <a:prstGeom prst="rect">
              <a:avLst/>
            </a:prstGeom>
            <a:noFill/>
          </p:spPr>
          <p:txBody>
            <a:bodyPr wrap="square" rtlCol="0">
              <a:spAutoFit/>
            </a:bodyPr>
            <a:lstStyle/>
            <a:p>
              <a:pPr algn="ctr"/>
              <a:r>
                <a:rPr lang="en-GB" sz="1600" b="1" dirty="0">
                  <a:solidFill>
                    <a:srgbClr val="FF0000"/>
                  </a:solidFill>
                </a:rPr>
                <a:t>TRL4</a:t>
              </a:r>
            </a:p>
          </p:txBody>
        </p:sp>
        <p:sp>
          <p:nvSpPr>
            <p:cNvPr id="8" name="TextBox 7">
              <a:extLst>
                <a:ext uri="{FF2B5EF4-FFF2-40B4-BE49-F238E27FC236}">
                  <a16:creationId xmlns:a16="http://schemas.microsoft.com/office/drawing/2014/main" id="{354025C5-7903-48D9-9F97-BC4EB3143DC8}"/>
                </a:ext>
              </a:extLst>
            </p:cNvPr>
            <p:cNvSpPr txBox="1"/>
            <p:nvPr/>
          </p:nvSpPr>
          <p:spPr>
            <a:xfrm>
              <a:off x="4235910" y="3847013"/>
              <a:ext cx="981855" cy="338554"/>
            </a:xfrm>
            <a:prstGeom prst="rect">
              <a:avLst/>
            </a:prstGeom>
            <a:noFill/>
          </p:spPr>
          <p:txBody>
            <a:bodyPr wrap="square" rtlCol="0">
              <a:spAutoFit/>
            </a:bodyPr>
            <a:lstStyle/>
            <a:p>
              <a:pPr algn="ctr"/>
              <a:r>
                <a:rPr lang="en-GB" sz="1600" b="1" dirty="0">
                  <a:solidFill>
                    <a:srgbClr val="FF0000"/>
                  </a:solidFill>
                </a:rPr>
                <a:t>TRL5</a:t>
              </a:r>
            </a:p>
          </p:txBody>
        </p:sp>
        <p:sp>
          <p:nvSpPr>
            <p:cNvPr id="9" name="TextBox 8">
              <a:extLst>
                <a:ext uri="{FF2B5EF4-FFF2-40B4-BE49-F238E27FC236}">
                  <a16:creationId xmlns:a16="http://schemas.microsoft.com/office/drawing/2014/main" id="{B38A2F00-27C6-4281-9F22-7F45CA337FBD}"/>
                </a:ext>
              </a:extLst>
            </p:cNvPr>
            <p:cNvSpPr txBox="1"/>
            <p:nvPr/>
          </p:nvSpPr>
          <p:spPr>
            <a:xfrm>
              <a:off x="5425642" y="3505020"/>
              <a:ext cx="981855" cy="338554"/>
            </a:xfrm>
            <a:prstGeom prst="rect">
              <a:avLst/>
            </a:prstGeom>
            <a:noFill/>
          </p:spPr>
          <p:txBody>
            <a:bodyPr wrap="square" rtlCol="0">
              <a:spAutoFit/>
            </a:bodyPr>
            <a:lstStyle/>
            <a:p>
              <a:pPr algn="ctr"/>
              <a:r>
                <a:rPr lang="en-GB" sz="1600" b="1" dirty="0">
                  <a:solidFill>
                    <a:srgbClr val="FF0000"/>
                  </a:solidFill>
                </a:rPr>
                <a:t>TRL6</a:t>
              </a:r>
            </a:p>
          </p:txBody>
        </p:sp>
        <p:sp>
          <p:nvSpPr>
            <p:cNvPr id="10" name="TextBox 9">
              <a:extLst>
                <a:ext uri="{FF2B5EF4-FFF2-40B4-BE49-F238E27FC236}">
                  <a16:creationId xmlns:a16="http://schemas.microsoft.com/office/drawing/2014/main" id="{2C10E790-80DE-4498-8D12-FA7EC1AD716C}"/>
                </a:ext>
              </a:extLst>
            </p:cNvPr>
            <p:cNvSpPr txBox="1"/>
            <p:nvPr/>
          </p:nvSpPr>
          <p:spPr>
            <a:xfrm>
              <a:off x="7208556" y="2711613"/>
              <a:ext cx="981855" cy="338554"/>
            </a:xfrm>
            <a:prstGeom prst="rect">
              <a:avLst/>
            </a:prstGeom>
            <a:noFill/>
          </p:spPr>
          <p:txBody>
            <a:bodyPr wrap="square" rtlCol="0">
              <a:spAutoFit/>
            </a:bodyPr>
            <a:lstStyle/>
            <a:p>
              <a:pPr algn="ctr"/>
              <a:r>
                <a:rPr lang="en-GB" sz="1600" b="1" dirty="0">
                  <a:solidFill>
                    <a:srgbClr val="FF0000"/>
                  </a:solidFill>
                </a:rPr>
                <a:t>TRL 7-9</a:t>
              </a:r>
            </a:p>
          </p:txBody>
        </p:sp>
      </p:grpSp>
      <p:pic>
        <p:nvPicPr>
          <p:cNvPr id="12" name="Picture 2">
            <a:extLst>
              <a:ext uri="{FF2B5EF4-FFF2-40B4-BE49-F238E27FC236}">
                <a16:creationId xmlns:a16="http://schemas.microsoft.com/office/drawing/2014/main" id="{8D9C2BE7-1ED2-4CB5-8B07-90E07EB792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59" t="3050" r="15203" b="8585"/>
          <a:stretch/>
        </p:blipFill>
        <p:spPr bwMode="auto">
          <a:xfrm>
            <a:off x="110022" y="2705316"/>
            <a:ext cx="2067175" cy="1476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98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BC3BA-3DF3-49C8-B9CB-6E86CC7CDE81}"/>
              </a:ext>
            </a:extLst>
          </p:cNvPr>
          <p:cNvSpPr>
            <a:spLocks noGrp="1"/>
          </p:cNvSpPr>
          <p:nvPr>
            <p:ph type="body" sz="quarter" idx="10"/>
          </p:nvPr>
        </p:nvSpPr>
        <p:spPr>
          <a:xfrm>
            <a:off x="756879" y="432417"/>
            <a:ext cx="5686253" cy="605563"/>
          </a:xfrm>
        </p:spPr>
        <p:txBody>
          <a:bodyPr/>
          <a:lstStyle/>
          <a:p>
            <a:r>
              <a:rPr lang="en-GB" sz="1800" dirty="0"/>
              <a:t>Time-Evolution of Technology Validation Process</a:t>
            </a:r>
          </a:p>
        </p:txBody>
      </p:sp>
      <p:grpSp>
        <p:nvGrpSpPr>
          <p:cNvPr id="93" name="Group 92">
            <a:extLst>
              <a:ext uri="{FF2B5EF4-FFF2-40B4-BE49-F238E27FC236}">
                <a16:creationId xmlns:a16="http://schemas.microsoft.com/office/drawing/2014/main" id="{FF05E956-BF09-459A-B511-6EB0906BE7E4}"/>
              </a:ext>
            </a:extLst>
          </p:cNvPr>
          <p:cNvGrpSpPr/>
          <p:nvPr/>
        </p:nvGrpSpPr>
        <p:grpSpPr>
          <a:xfrm>
            <a:off x="756147" y="2452733"/>
            <a:ext cx="4583546" cy="2144454"/>
            <a:chOff x="435943" y="1810981"/>
            <a:chExt cx="6111395" cy="2859272"/>
          </a:xfrm>
        </p:grpSpPr>
        <p:pic>
          <p:nvPicPr>
            <p:cNvPr id="18" name="Picture 17">
              <a:extLst>
                <a:ext uri="{FF2B5EF4-FFF2-40B4-BE49-F238E27FC236}">
                  <a16:creationId xmlns:a16="http://schemas.microsoft.com/office/drawing/2014/main" id="{01710F9E-DCAE-4764-9F6C-498B14BBC8F9}"/>
                </a:ext>
              </a:extLst>
            </p:cNvPr>
            <p:cNvPicPr>
              <a:picLocks noChangeAspect="1"/>
            </p:cNvPicPr>
            <p:nvPr/>
          </p:nvPicPr>
          <p:blipFill>
            <a:blip r:embed="rId4"/>
            <a:stretch>
              <a:fillRect/>
            </a:stretch>
          </p:blipFill>
          <p:spPr>
            <a:xfrm rot="797907">
              <a:off x="435943" y="1810981"/>
              <a:ext cx="5035732" cy="2859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7" name="Straight Connector 6">
              <a:extLst>
                <a:ext uri="{FF2B5EF4-FFF2-40B4-BE49-F238E27FC236}">
                  <a16:creationId xmlns:a16="http://schemas.microsoft.com/office/drawing/2014/main" id="{1080F03C-26AA-45BA-9435-48072F66970E}"/>
                </a:ext>
              </a:extLst>
            </p:cNvPr>
            <p:cNvCxnSpPr>
              <a:cxnSpLocks/>
            </p:cNvCxnSpPr>
            <p:nvPr/>
          </p:nvCxnSpPr>
          <p:spPr>
            <a:xfrm>
              <a:off x="3162300" y="2143125"/>
              <a:ext cx="3385038" cy="312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81199D-CBC7-405A-B829-044456A4247E}"/>
                </a:ext>
              </a:extLst>
            </p:cNvPr>
            <p:cNvCxnSpPr>
              <a:cxnSpLocks/>
            </p:cNvCxnSpPr>
            <p:nvPr/>
          </p:nvCxnSpPr>
          <p:spPr>
            <a:xfrm flipV="1">
              <a:off x="5246077" y="2455985"/>
              <a:ext cx="1301261" cy="18463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2" name="Picture 91">
            <a:extLst>
              <a:ext uri="{FF2B5EF4-FFF2-40B4-BE49-F238E27FC236}">
                <a16:creationId xmlns:a16="http://schemas.microsoft.com/office/drawing/2014/main" id="{D0BF549D-9E6B-4A4A-B332-EED578DA8476}"/>
              </a:ext>
            </a:extLst>
          </p:cNvPr>
          <p:cNvPicPr>
            <a:picLocks noChangeAspect="1"/>
          </p:cNvPicPr>
          <p:nvPr/>
        </p:nvPicPr>
        <p:blipFill>
          <a:blip r:embed="rId5"/>
          <a:stretch>
            <a:fillRect/>
          </a:stretch>
        </p:blipFill>
        <p:spPr>
          <a:xfrm>
            <a:off x="4906468" y="1582862"/>
            <a:ext cx="4110947" cy="2699401"/>
          </a:xfrm>
          <a:prstGeom prst="rect">
            <a:avLst/>
          </a:prstGeom>
        </p:spPr>
      </p:pic>
      <p:pic>
        <p:nvPicPr>
          <p:cNvPr id="3" name="Picture 2">
            <a:extLst>
              <a:ext uri="{FF2B5EF4-FFF2-40B4-BE49-F238E27FC236}">
                <a16:creationId xmlns:a16="http://schemas.microsoft.com/office/drawing/2014/main" id="{2D7E70C8-4AEC-4551-AF36-8B975C547174}"/>
              </a:ext>
            </a:extLst>
          </p:cNvPr>
          <p:cNvPicPr>
            <a:picLocks noChangeAspect="1"/>
          </p:cNvPicPr>
          <p:nvPr/>
        </p:nvPicPr>
        <p:blipFill rotWithShape="1">
          <a:blip r:embed="rId6"/>
          <a:srcRect l="19640" t="7403" r="26757" b="20809"/>
          <a:stretch/>
        </p:blipFill>
        <p:spPr>
          <a:xfrm>
            <a:off x="6570346" y="432417"/>
            <a:ext cx="1816775" cy="1621486"/>
          </a:xfrm>
          <a:prstGeom prst="rect">
            <a:avLst/>
          </a:prstGeom>
        </p:spPr>
      </p:pic>
      <p:grpSp>
        <p:nvGrpSpPr>
          <p:cNvPr id="12" name="Group 11">
            <a:extLst>
              <a:ext uri="{FF2B5EF4-FFF2-40B4-BE49-F238E27FC236}">
                <a16:creationId xmlns:a16="http://schemas.microsoft.com/office/drawing/2014/main" id="{B80070AE-86EF-4C2D-AA04-DDDC9132BDAF}"/>
              </a:ext>
            </a:extLst>
          </p:cNvPr>
          <p:cNvGrpSpPr/>
          <p:nvPr/>
        </p:nvGrpSpPr>
        <p:grpSpPr>
          <a:xfrm>
            <a:off x="1434905" y="1079954"/>
            <a:ext cx="1608759" cy="2043074"/>
            <a:chOff x="1434905" y="1079954"/>
            <a:chExt cx="1608759" cy="2043074"/>
          </a:xfrm>
        </p:grpSpPr>
        <p:pic>
          <p:nvPicPr>
            <p:cNvPr id="11" name="Content Placeholder 6">
              <a:extLst>
                <a:ext uri="{FF2B5EF4-FFF2-40B4-BE49-F238E27FC236}">
                  <a16:creationId xmlns:a16="http://schemas.microsoft.com/office/drawing/2014/main" id="{893E6C1C-3E56-40DB-BE31-5A9D6360987A}"/>
                </a:ext>
              </a:extLst>
            </p:cNvPr>
            <p:cNvPicPr>
              <a:picLocks noChangeAspect="1"/>
            </p:cNvPicPr>
            <p:nvPr/>
          </p:nvPicPr>
          <p:blipFill>
            <a:blip r:embed="rId7"/>
            <a:stretch>
              <a:fillRect/>
            </a:stretch>
          </p:blipFill>
          <p:spPr>
            <a:xfrm>
              <a:off x="1742555" y="1079954"/>
              <a:ext cx="1301109" cy="886285"/>
            </a:xfrm>
            <a:prstGeom prst="rect">
              <a:avLst/>
            </a:prstGeom>
            <a:ln>
              <a:solidFill>
                <a:schemeClr val="tx1"/>
              </a:solid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9342A238-724A-47CF-8330-4706948B3528}"/>
                </a:ext>
              </a:extLst>
            </p:cNvPr>
            <p:cNvCxnSpPr>
              <a:endCxn id="11" idx="2"/>
            </p:cNvCxnSpPr>
            <p:nvPr/>
          </p:nvCxnSpPr>
          <p:spPr>
            <a:xfrm flipV="1">
              <a:off x="1434905" y="1966239"/>
              <a:ext cx="958205" cy="11567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FEDC1C-C055-4AB3-88C5-9C887F1219D9}"/>
                </a:ext>
              </a:extLst>
            </p:cNvPr>
            <p:cNvCxnSpPr>
              <a:cxnSpLocks/>
            </p:cNvCxnSpPr>
            <p:nvPr/>
          </p:nvCxnSpPr>
          <p:spPr>
            <a:xfrm flipH="1" flipV="1">
              <a:off x="2393110" y="1966240"/>
              <a:ext cx="89838" cy="11567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78A15296-7065-414C-AF39-F885E42EF9CB}"/>
              </a:ext>
            </a:extLst>
          </p:cNvPr>
          <p:cNvSpPr txBox="1"/>
          <p:nvPr/>
        </p:nvSpPr>
        <p:spPr>
          <a:xfrm>
            <a:off x="310951" y="1165306"/>
            <a:ext cx="1431604" cy="715581"/>
          </a:xfrm>
          <a:prstGeom prst="rect">
            <a:avLst/>
          </a:prstGeom>
          <a:noFill/>
        </p:spPr>
        <p:txBody>
          <a:bodyPr wrap="square" rtlCol="0">
            <a:spAutoFit/>
          </a:bodyPr>
          <a:lstStyle/>
          <a:p>
            <a:r>
              <a:rPr lang="en-GB" dirty="0">
                <a:solidFill>
                  <a:schemeClr val="bg1"/>
                </a:solidFill>
              </a:rPr>
              <a:t>Scale Resolving simulations up to Re </a:t>
            </a:r>
            <a:r>
              <a:rPr lang="en-GB" dirty="0">
                <a:solidFill>
                  <a:schemeClr val="bg1"/>
                </a:solidFill>
                <a:sym typeface="Symbol" panose="05050102010706020507" pitchFamily="18" charset="2"/>
              </a:rPr>
              <a:t></a:t>
            </a:r>
            <a:r>
              <a:rPr lang="en-GB" dirty="0">
                <a:solidFill>
                  <a:schemeClr val="bg1"/>
                </a:solidFill>
              </a:rPr>
              <a:t> O(10</a:t>
            </a:r>
            <a:r>
              <a:rPr lang="en-GB" baseline="30000" dirty="0">
                <a:solidFill>
                  <a:schemeClr val="bg1"/>
                </a:solidFill>
              </a:rPr>
              <a:t>5</a:t>
            </a:r>
            <a:r>
              <a:rPr lang="en-GB" dirty="0">
                <a:solidFill>
                  <a:schemeClr val="bg1"/>
                </a:solidFill>
              </a:rPr>
              <a:t>)</a:t>
            </a:r>
          </a:p>
        </p:txBody>
      </p:sp>
    </p:spTree>
    <p:custDataLst>
      <p:tags r:id="rId1"/>
    </p:custDataLst>
    <p:extLst>
      <p:ext uri="{BB962C8B-B14F-4D97-AF65-F5344CB8AC3E}">
        <p14:creationId xmlns:p14="http://schemas.microsoft.com/office/powerpoint/2010/main" val="1602251386"/>
      </p:ext>
    </p:extLst>
  </p:cSld>
  <p:clrMapOvr>
    <a:masterClrMapping/>
  </p:clrMapOvr>
  <mc:AlternateContent xmlns:mc="http://schemas.openxmlformats.org/markup-compatibility/2006">
    <mc:Choice xmlns:p14="http://schemas.microsoft.com/office/powerpoint/2010/main" Requires="p14">
      <p:transition spd="med" p14:dur="700" advTm="34280">
        <p:fade/>
      </p:transition>
    </mc:Choice>
    <mc:Fallback>
      <p:transition spd="med" advTm="34280">
        <p:fade/>
      </p:transition>
    </mc:Fallback>
  </mc:AlternateContent>
  <p:extLst>
    <p:ext uri="{E180D4A7-C9FB-4DFB-919C-405C955672EB}">
      <p14:showEvtLst xmlns:p14="http://schemas.microsoft.com/office/powerpoint/2010/main">
        <p14:playEvt time="38" objId="4"/>
        <p14:stopEvt time="27185" objId="4"/>
        <p14:playEvt time="28172" objId="10"/>
        <p14:stopEvt time="32232" objId="10"/>
      </p14:showEvtLst>
    </p:ext>
  </p:extLs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A5C2C7-4429-42D5-A5DF-21453BEF8015}"/>
              </a:ext>
            </a:extLst>
          </p:cNvPr>
          <p:cNvPicPr>
            <a:picLocks noChangeAspect="1"/>
          </p:cNvPicPr>
          <p:nvPr/>
        </p:nvPicPr>
        <p:blipFill>
          <a:blip r:embed="rId3"/>
          <a:stretch>
            <a:fillRect/>
          </a:stretch>
        </p:blipFill>
        <p:spPr>
          <a:xfrm>
            <a:off x="322951" y="945395"/>
            <a:ext cx="4125735" cy="2763003"/>
          </a:xfrm>
          <a:prstGeom prst="rect">
            <a:avLst/>
          </a:prstGeom>
        </p:spPr>
      </p:pic>
      <p:pic>
        <p:nvPicPr>
          <p:cNvPr id="9" name="Picture 8">
            <a:extLst>
              <a:ext uri="{FF2B5EF4-FFF2-40B4-BE49-F238E27FC236}">
                <a16:creationId xmlns:a16="http://schemas.microsoft.com/office/drawing/2014/main" id="{6957821D-4A7E-4BE3-B5A7-926763631561}"/>
              </a:ext>
            </a:extLst>
          </p:cNvPr>
          <p:cNvPicPr>
            <a:picLocks noChangeAspect="1"/>
          </p:cNvPicPr>
          <p:nvPr/>
        </p:nvPicPr>
        <p:blipFill>
          <a:blip r:embed="rId4"/>
          <a:stretch>
            <a:fillRect/>
          </a:stretch>
        </p:blipFill>
        <p:spPr>
          <a:xfrm>
            <a:off x="4807841" y="945395"/>
            <a:ext cx="3889894" cy="2763003"/>
          </a:xfrm>
          <a:prstGeom prst="rect">
            <a:avLst/>
          </a:prstGeom>
        </p:spPr>
      </p:pic>
      <p:sp>
        <p:nvSpPr>
          <p:cNvPr id="6" name="TextBox 5">
            <a:extLst>
              <a:ext uri="{FF2B5EF4-FFF2-40B4-BE49-F238E27FC236}">
                <a16:creationId xmlns:a16="http://schemas.microsoft.com/office/drawing/2014/main" id="{1293E896-D0BE-4417-93EB-9BB4E6907954}"/>
              </a:ext>
            </a:extLst>
          </p:cNvPr>
          <p:cNvSpPr txBox="1"/>
          <p:nvPr/>
        </p:nvSpPr>
        <p:spPr>
          <a:xfrm>
            <a:off x="619636" y="635113"/>
            <a:ext cx="3829050" cy="300082"/>
          </a:xfrm>
          <a:prstGeom prst="rect">
            <a:avLst/>
          </a:prstGeom>
          <a:noFill/>
        </p:spPr>
        <p:txBody>
          <a:bodyPr wrap="square" rtlCol="0">
            <a:spAutoFit/>
          </a:bodyPr>
          <a:lstStyle/>
          <a:p>
            <a:pPr algn="ctr"/>
            <a:r>
              <a:rPr lang="en-GB" dirty="0">
                <a:solidFill>
                  <a:schemeClr val="bg1"/>
                </a:solidFill>
              </a:rPr>
              <a:t>TRL6 Facilities for Axial Compressors </a:t>
            </a:r>
          </a:p>
        </p:txBody>
      </p:sp>
      <p:sp>
        <p:nvSpPr>
          <p:cNvPr id="10" name="TextBox 9">
            <a:extLst>
              <a:ext uri="{FF2B5EF4-FFF2-40B4-BE49-F238E27FC236}">
                <a16:creationId xmlns:a16="http://schemas.microsoft.com/office/drawing/2014/main" id="{895BE870-D23D-4F0A-BB28-9E11A217F6BD}"/>
              </a:ext>
            </a:extLst>
          </p:cNvPr>
          <p:cNvSpPr txBox="1"/>
          <p:nvPr/>
        </p:nvSpPr>
        <p:spPr>
          <a:xfrm>
            <a:off x="4838263" y="635113"/>
            <a:ext cx="3829050" cy="300082"/>
          </a:xfrm>
          <a:prstGeom prst="rect">
            <a:avLst/>
          </a:prstGeom>
          <a:noFill/>
        </p:spPr>
        <p:txBody>
          <a:bodyPr wrap="square" rtlCol="0">
            <a:spAutoFit/>
          </a:bodyPr>
          <a:lstStyle/>
          <a:p>
            <a:pPr algn="ctr"/>
            <a:r>
              <a:rPr lang="en-GB" dirty="0">
                <a:solidFill>
                  <a:schemeClr val="bg1"/>
                </a:solidFill>
              </a:rPr>
              <a:t>TRL6 Facilities for Axial Turbines</a:t>
            </a:r>
          </a:p>
        </p:txBody>
      </p:sp>
      <p:sp>
        <p:nvSpPr>
          <p:cNvPr id="12" name="Title 11">
            <a:extLst>
              <a:ext uri="{FF2B5EF4-FFF2-40B4-BE49-F238E27FC236}">
                <a16:creationId xmlns:a16="http://schemas.microsoft.com/office/drawing/2014/main" id="{5B5131D2-F03B-4B9A-95DB-4579E6CE9B2C}"/>
              </a:ext>
            </a:extLst>
          </p:cNvPr>
          <p:cNvSpPr>
            <a:spLocks noGrp="1"/>
          </p:cNvSpPr>
          <p:nvPr>
            <p:ph type="title"/>
          </p:nvPr>
        </p:nvSpPr>
        <p:spPr/>
        <p:txBody>
          <a:bodyPr/>
          <a:lstStyle/>
          <a:p>
            <a:r>
              <a:rPr lang="en-GB" sz="1800" dirty="0"/>
              <a:t>Location of TRL6 Experimental Facilities </a:t>
            </a:r>
            <a:br>
              <a:rPr lang="en-GB" sz="1800" dirty="0"/>
            </a:br>
            <a:endParaRPr lang="en-GB" dirty="0"/>
          </a:p>
        </p:txBody>
      </p:sp>
    </p:spTree>
    <p:extLst>
      <p:ext uri="{BB962C8B-B14F-4D97-AF65-F5344CB8AC3E}">
        <p14:creationId xmlns:p14="http://schemas.microsoft.com/office/powerpoint/2010/main" val="168282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965B6-276D-4A48-BB80-F534D3877534}"/>
              </a:ext>
            </a:extLst>
          </p:cNvPr>
          <p:cNvSpPr>
            <a:spLocks noGrp="1"/>
          </p:cNvSpPr>
          <p:nvPr>
            <p:ph type="title"/>
          </p:nvPr>
        </p:nvSpPr>
        <p:spPr/>
        <p:txBody>
          <a:bodyPr vert="horz" lIns="0" tIns="0" rIns="0" bIns="0" rtlCol="0" anchor="t">
            <a:noAutofit/>
          </a:bodyPr>
          <a:lstStyle/>
          <a:p>
            <a:r>
              <a:rPr lang="en-GB" sz="1400" dirty="0"/>
              <a:t>Landscape 20-30 Years Ago </a:t>
            </a:r>
          </a:p>
        </p:txBody>
      </p:sp>
      <p:sp>
        <p:nvSpPr>
          <p:cNvPr id="5" name="Rectangle 4">
            <a:extLst>
              <a:ext uri="{FF2B5EF4-FFF2-40B4-BE49-F238E27FC236}">
                <a16:creationId xmlns:a16="http://schemas.microsoft.com/office/drawing/2014/main" id="{B3A1E1EA-4F2D-4A44-A4C1-935B5DCF3234}"/>
              </a:ext>
            </a:extLst>
          </p:cNvPr>
          <p:cNvSpPr/>
          <p:nvPr/>
        </p:nvSpPr>
        <p:spPr>
          <a:xfrm>
            <a:off x="2274898" y="-1"/>
            <a:ext cx="2232000" cy="1812005"/>
          </a:xfrm>
          <a:prstGeom prst="rect">
            <a:avLst/>
          </a:prstGeom>
          <a:solidFill>
            <a:srgbClr val="C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RR Pioneer"/>
                <a:ea typeface="+mn-ea"/>
                <a:cs typeface="+mn-cs"/>
              </a:rPr>
              <a:t>New image to follow</a:t>
            </a:r>
          </a:p>
        </p:txBody>
      </p:sp>
      <p:sp>
        <p:nvSpPr>
          <p:cNvPr id="19" name="Rectangle 18">
            <a:extLst>
              <a:ext uri="{FF2B5EF4-FFF2-40B4-BE49-F238E27FC236}">
                <a16:creationId xmlns:a16="http://schemas.microsoft.com/office/drawing/2014/main" id="{AAABBA38-CB83-4548-A5CC-36500E21D00A}"/>
              </a:ext>
            </a:extLst>
          </p:cNvPr>
          <p:cNvSpPr/>
          <p:nvPr/>
        </p:nvSpPr>
        <p:spPr>
          <a:xfrm>
            <a:off x="2274898" y="1812109"/>
            <a:ext cx="2232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lnSpc>
                <a:spcPct val="95000"/>
              </a:lnSpc>
            </a:pPr>
            <a:r>
              <a:rPr lang="en-GB" sz="1100" dirty="0">
                <a:solidFill>
                  <a:prstClr val="white"/>
                </a:solidFill>
                <a:latin typeface="RR Pioneer"/>
              </a:rPr>
              <a:t>Large Engine outdoor 9 Test Bed at the Rolls-Royce Hucknall facility from 1970’s to the early 2000’s</a:t>
            </a:r>
          </a:p>
        </p:txBody>
      </p:sp>
      <p:sp>
        <p:nvSpPr>
          <p:cNvPr id="21" name="Rectangle 20">
            <a:extLst>
              <a:ext uri="{FF2B5EF4-FFF2-40B4-BE49-F238E27FC236}">
                <a16:creationId xmlns:a16="http://schemas.microsoft.com/office/drawing/2014/main" id="{E0B1A681-5DEF-4335-8F7D-1F9ADD544822}"/>
              </a:ext>
            </a:extLst>
          </p:cNvPr>
          <p:cNvSpPr/>
          <p:nvPr/>
        </p:nvSpPr>
        <p:spPr>
          <a:xfrm>
            <a:off x="6915408" y="1812109"/>
            <a:ext cx="2232000" cy="720000"/>
          </a:xfrm>
          <a:prstGeom prst="rect">
            <a:avLst/>
          </a:prstGeom>
          <a:solidFill>
            <a:srgbClr val="8A8A8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RR Pioneer"/>
                <a:ea typeface="+mn-ea"/>
                <a:cs typeface="+mn-cs"/>
              </a:rPr>
              <a:t>ANTLE Turbine Rig. Last turbine tested at Rolls-Royce Two Shaft ATF turbine facility at Derby Main Works 2004</a:t>
            </a:r>
          </a:p>
        </p:txBody>
      </p:sp>
      <p:sp>
        <p:nvSpPr>
          <p:cNvPr id="18" name="Rectangle 17">
            <a:extLst>
              <a:ext uri="{FF2B5EF4-FFF2-40B4-BE49-F238E27FC236}">
                <a16:creationId xmlns:a16="http://schemas.microsoft.com/office/drawing/2014/main" id="{BB17280A-3443-4E36-A388-2C8D3E31CF5F}"/>
              </a:ext>
            </a:extLst>
          </p:cNvPr>
          <p:cNvSpPr/>
          <p:nvPr/>
        </p:nvSpPr>
        <p:spPr>
          <a:xfrm>
            <a:off x="4595153" y="1812109"/>
            <a:ext cx="2232000"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lang="en-GB" sz="1100" dirty="0">
                <a:solidFill>
                  <a:prstClr val="white"/>
                </a:solidFill>
                <a:latin typeface="RR Pioneer"/>
              </a:rPr>
              <a:t>High Pressure Full Annulus Combustor facility at Rolls-Royce Derby A-site early 2000’s  </a:t>
            </a:r>
          </a:p>
        </p:txBody>
      </p:sp>
      <p:sp>
        <p:nvSpPr>
          <p:cNvPr id="17" name="Rectangle 16">
            <a:extLst>
              <a:ext uri="{FF2B5EF4-FFF2-40B4-BE49-F238E27FC236}">
                <a16:creationId xmlns:a16="http://schemas.microsoft.com/office/drawing/2014/main" id="{C2AF24CD-7443-4ABD-B243-E6EDC37160D0}"/>
              </a:ext>
            </a:extLst>
          </p:cNvPr>
          <p:cNvSpPr/>
          <p:nvPr/>
        </p:nvSpPr>
        <p:spPr>
          <a:xfrm>
            <a:off x="4595153" y="2626717"/>
            <a:ext cx="2232000" cy="720000"/>
          </a:xfrm>
          <a:prstGeom prst="rect">
            <a:avLst/>
          </a:prstGeom>
          <a:solidFill>
            <a:srgbClr val="8A8A8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RR Pioneer"/>
                <a:ea typeface="+mn-ea"/>
                <a:cs typeface="+mn-cs"/>
              </a:rPr>
              <a:t>Model F100 in the wind tunnel at Rolls-Royce Hucknall facility </a:t>
            </a:r>
          </a:p>
        </p:txBody>
      </p:sp>
      <p:sp>
        <p:nvSpPr>
          <p:cNvPr id="8" name="Rectangle 7">
            <a:extLst>
              <a:ext uri="{FF2B5EF4-FFF2-40B4-BE49-F238E27FC236}">
                <a16:creationId xmlns:a16="http://schemas.microsoft.com/office/drawing/2014/main" id="{5C36F1A6-E87D-4A42-A7EA-1ED3F0256E49}"/>
              </a:ext>
            </a:extLst>
          </p:cNvPr>
          <p:cNvSpPr/>
          <p:nvPr/>
        </p:nvSpPr>
        <p:spPr>
          <a:xfrm>
            <a:off x="6915408" y="2626717"/>
            <a:ext cx="2232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lnSpc>
                <a:spcPct val="95000"/>
              </a:lnSpc>
              <a:defRPr/>
            </a:pPr>
            <a:endParaRPr lang="en-GB" sz="1100" dirty="0">
              <a:solidFill>
                <a:prstClr val="white"/>
              </a:solidFill>
              <a:latin typeface="RR Pioneer"/>
            </a:endParaRPr>
          </a:p>
          <a:p>
            <a:pPr algn="ctr">
              <a:lnSpc>
                <a:spcPct val="95000"/>
              </a:lnSpc>
              <a:defRPr/>
            </a:pPr>
            <a:r>
              <a:rPr lang="en-GB" sz="1100" dirty="0">
                <a:solidFill>
                  <a:prstClr val="white"/>
                </a:solidFill>
                <a:latin typeface="RR Pioneer"/>
              </a:rPr>
              <a:t>Large Engine outdoor 11 Test Bed at the Rolls-Royce Hucknall facility from 1970’s to the early 2000’s</a:t>
            </a:r>
          </a:p>
          <a:p>
            <a:pPr marL="0" marR="0" lvl="0" indent="0" algn="ctr" defTabSz="685800" rtl="0" eaLnBrk="1" fontAlgn="auto" latinLnBrk="0" hangingPunct="1">
              <a:lnSpc>
                <a:spcPct val="95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RR Pioneer"/>
              <a:ea typeface="+mn-ea"/>
              <a:cs typeface="+mn-cs"/>
            </a:endParaRPr>
          </a:p>
        </p:txBody>
      </p:sp>
      <p:sp>
        <p:nvSpPr>
          <p:cNvPr id="22" name="Rectangle 21">
            <a:extLst>
              <a:ext uri="{FF2B5EF4-FFF2-40B4-BE49-F238E27FC236}">
                <a16:creationId xmlns:a16="http://schemas.microsoft.com/office/drawing/2014/main" id="{768CDF18-C7C2-4F9F-8D31-C5DA64F959B7}"/>
              </a:ext>
            </a:extLst>
          </p:cNvPr>
          <p:cNvSpPr/>
          <p:nvPr/>
        </p:nvSpPr>
        <p:spPr>
          <a:xfrm>
            <a:off x="2274898" y="2626717"/>
            <a:ext cx="2232000"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RR Pioneer"/>
                <a:ea typeface="+mn-ea"/>
                <a:cs typeface="+mn-cs"/>
              </a:rPr>
              <a:t>CTR6 High Pressure Axial Compressor Rig facility at Rolls-Royce Main works 1990’s </a:t>
            </a:r>
          </a:p>
        </p:txBody>
      </p:sp>
      <p:pic>
        <p:nvPicPr>
          <p:cNvPr id="20" name="Picture Placeholder 6" descr="A picture containing sky, outdoor, dock, docked&#10;&#10;Description automatically generated">
            <a:extLst>
              <a:ext uri="{FF2B5EF4-FFF2-40B4-BE49-F238E27FC236}">
                <a16:creationId xmlns:a16="http://schemas.microsoft.com/office/drawing/2014/main" id="{06AB46A4-09D3-4AF8-9F50-69FCF7CBC761}"/>
              </a:ext>
            </a:extLst>
          </p:cNvPr>
          <p:cNvPicPr>
            <a:picLocks noChangeAspect="1"/>
          </p:cNvPicPr>
          <p:nvPr/>
        </p:nvPicPr>
        <p:blipFill>
          <a:blip r:embed="rId3"/>
          <a:srcRect l="12155" r="12155"/>
          <a:stretch>
            <a:fillRect/>
          </a:stretch>
        </p:blipFill>
        <p:spPr>
          <a:xfrm>
            <a:off x="2274897" y="0"/>
            <a:ext cx="2231998" cy="1802536"/>
          </a:xfrm>
          <a:prstGeom prst="rect">
            <a:avLst/>
          </a:prstGeom>
        </p:spPr>
      </p:pic>
      <p:pic>
        <p:nvPicPr>
          <p:cNvPr id="24" name="Picture 10" descr="DSCF0054">
            <a:extLst>
              <a:ext uri="{FF2B5EF4-FFF2-40B4-BE49-F238E27FC236}">
                <a16:creationId xmlns:a16="http://schemas.microsoft.com/office/drawing/2014/main" id="{8A8E4452-3B3A-4714-93A5-0099C5EC6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150" y="0"/>
            <a:ext cx="2232000" cy="181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620A3B7A-5E6D-4179-B07D-6EF7EC32815B}"/>
              </a:ext>
            </a:extLst>
          </p:cNvPr>
          <p:cNvSpPr txBox="1"/>
          <p:nvPr/>
        </p:nvSpPr>
        <p:spPr>
          <a:xfrm>
            <a:off x="2309150" y="3877818"/>
            <a:ext cx="4572000" cy="507831"/>
          </a:xfrm>
          <a:prstGeom prst="rect">
            <a:avLst/>
          </a:prstGeom>
          <a:noFill/>
        </p:spPr>
        <p:txBody>
          <a:bodyPr wrap="square">
            <a:spAutoFit/>
          </a:bodyPr>
          <a:lstStyle/>
          <a:p>
            <a:r>
              <a:rPr lang="en-GB" dirty="0"/>
              <a:t>https://web.yammer.com/main/threads/eyJfdHlwZSI6IlRocmVhZCIsImlkIjoiMTY3NDg1MDkyNDgzODkxMiJ9</a:t>
            </a:r>
          </a:p>
        </p:txBody>
      </p:sp>
      <p:pic>
        <p:nvPicPr>
          <p:cNvPr id="15" name="Picture 14" descr="A picture containing floor, indoor&#10;&#10;Description automatically generated">
            <a:extLst>
              <a:ext uri="{FF2B5EF4-FFF2-40B4-BE49-F238E27FC236}">
                <a16:creationId xmlns:a16="http://schemas.microsoft.com/office/drawing/2014/main" id="{1B88E734-9057-4C44-A4AF-6FB4E86EA57F}"/>
              </a:ext>
            </a:extLst>
          </p:cNvPr>
          <p:cNvPicPr>
            <a:picLocks noChangeAspect="1"/>
          </p:cNvPicPr>
          <p:nvPr/>
        </p:nvPicPr>
        <p:blipFill rotWithShape="1">
          <a:blip r:embed="rId5"/>
          <a:srcRect t="6890" b="8994"/>
          <a:stretch/>
        </p:blipFill>
        <p:spPr>
          <a:xfrm>
            <a:off x="4591745" y="3331497"/>
            <a:ext cx="2228198" cy="1812003"/>
          </a:xfrm>
          <a:prstGeom prst="rect">
            <a:avLst/>
          </a:prstGeom>
        </p:spPr>
      </p:pic>
      <p:pic>
        <p:nvPicPr>
          <p:cNvPr id="28" name="Picture 61" descr="Microsoft PowerPoint - EEFAE 60 month review dt74_1_4_0003">
            <a:extLst>
              <a:ext uri="{FF2B5EF4-FFF2-40B4-BE49-F238E27FC236}">
                <a16:creationId xmlns:a16="http://schemas.microsoft.com/office/drawing/2014/main" id="{CF41F592-5EB6-471D-B249-49F30B066B2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9164"/>
          <a:stretch/>
        </p:blipFill>
        <p:spPr bwMode="auto">
          <a:xfrm>
            <a:off x="6915402" y="9467"/>
            <a:ext cx="2228198" cy="18120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5DDA88BF-4E0B-454D-B8EC-D0F6464DD0E9}"/>
              </a:ext>
            </a:extLst>
          </p:cNvPr>
          <p:cNvPicPr>
            <a:picLocks noChangeAspect="1"/>
          </p:cNvPicPr>
          <p:nvPr/>
        </p:nvPicPr>
        <p:blipFill>
          <a:blip r:embed="rId7"/>
          <a:stretch>
            <a:fillRect/>
          </a:stretch>
        </p:blipFill>
        <p:spPr>
          <a:xfrm>
            <a:off x="2278306" y="3340964"/>
            <a:ext cx="2232000" cy="1802535"/>
          </a:xfrm>
          <a:prstGeom prst="rect">
            <a:avLst/>
          </a:prstGeom>
        </p:spPr>
      </p:pic>
      <p:pic>
        <p:nvPicPr>
          <p:cNvPr id="3" name="Picture 2">
            <a:extLst>
              <a:ext uri="{FF2B5EF4-FFF2-40B4-BE49-F238E27FC236}">
                <a16:creationId xmlns:a16="http://schemas.microsoft.com/office/drawing/2014/main" id="{02600985-825C-44AE-B3E4-9423FDCE82EC}"/>
              </a:ext>
            </a:extLst>
          </p:cNvPr>
          <p:cNvPicPr>
            <a:picLocks noChangeAspect="1"/>
          </p:cNvPicPr>
          <p:nvPr/>
        </p:nvPicPr>
        <p:blipFill>
          <a:blip r:embed="rId8"/>
          <a:stretch>
            <a:fillRect/>
          </a:stretch>
        </p:blipFill>
        <p:spPr>
          <a:xfrm>
            <a:off x="6915401" y="3322030"/>
            <a:ext cx="2228197" cy="1821469"/>
          </a:xfrm>
          <a:prstGeom prst="rect">
            <a:avLst/>
          </a:prstGeom>
        </p:spPr>
      </p:pic>
    </p:spTree>
    <p:extLst>
      <p:ext uri="{BB962C8B-B14F-4D97-AF65-F5344CB8AC3E}">
        <p14:creationId xmlns:p14="http://schemas.microsoft.com/office/powerpoint/2010/main" val="1698980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DA9D5E-4D3E-4943-AC19-7C1E40B03449}"/>
              </a:ext>
            </a:extLst>
          </p:cNvPr>
          <p:cNvSpPr/>
          <p:nvPr/>
        </p:nvSpPr>
        <p:spPr>
          <a:xfrm>
            <a:off x="2278966" y="2975318"/>
            <a:ext cx="6872068" cy="8600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RR Pioneer"/>
              <a:ea typeface="+mn-ea"/>
              <a:cs typeface="+mn-cs"/>
            </a:endParaRPr>
          </a:p>
        </p:txBody>
      </p:sp>
      <p:sp>
        <p:nvSpPr>
          <p:cNvPr id="2" name="Text Placeholder 1">
            <a:extLst>
              <a:ext uri="{FF2B5EF4-FFF2-40B4-BE49-F238E27FC236}">
                <a16:creationId xmlns:a16="http://schemas.microsoft.com/office/drawing/2014/main" id="{8E36C020-9CB5-1348-88B6-319C38E82290}"/>
              </a:ext>
            </a:extLst>
          </p:cNvPr>
          <p:cNvSpPr>
            <a:spLocks noGrp="1"/>
          </p:cNvSpPr>
          <p:nvPr>
            <p:ph type="body" sz="quarter" idx="10"/>
          </p:nvPr>
        </p:nvSpPr>
        <p:spPr/>
        <p:txBody>
          <a:bodyPr/>
          <a:lstStyle/>
          <a:p>
            <a:r>
              <a:rPr lang="en-GB" dirty="0"/>
              <a:t>Today Challenge</a:t>
            </a:r>
          </a:p>
        </p:txBody>
      </p:sp>
      <p:sp>
        <p:nvSpPr>
          <p:cNvPr id="5" name="Text Placeholder 4">
            <a:extLst>
              <a:ext uri="{FF2B5EF4-FFF2-40B4-BE49-F238E27FC236}">
                <a16:creationId xmlns:a16="http://schemas.microsoft.com/office/drawing/2014/main" id="{80796AA1-CA03-48EA-8F5D-9F6738119097}"/>
              </a:ext>
            </a:extLst>
          </p:cNvPr>
          <p:cNvSpPr>
            <a:spLocks noGrp="1"/>
          </p:cNvSpPr>
          <p:nvPr>
            <p:ph type="body" sz="quarter" idx="41"/>
          </p:nvPr>
        </p:nvSpPr>
        <p:spPr>
          <a:xfrm>
            <a:off x="2278966" y="3987696"/>
            <a:ext cx="6788834" cy="1174802"/>
          </a:xfrm>
        </p:spPr>
        <p:txBody>
          <a:bodyPr>
            <a:normAutofit/>
          </a:bodyPr>
          <a:lstStyle/>
          <a:p>
            <a:pPr marL="342900" indent="-342900">
              <a:buFont typeface="+mj-lt"/>
              <a:buAutoNum type="arabicPeriod"/>
            </a:pPr>
            <a:r>
              <a:rPr lang="en-GB" sz="1800" dirty="0">
                <a:latin typeface="+mn-lt"/>
                <a:ea typeface="+mj-ea"/>
                <a:cs typeface="Times New Roman" panose="02020603050405020304" pitchFamily="18" charset="0"/>
              </a:rPr>
              <a:t>Need of National Financial Support for Tech Validation (TRL5+) abroad.</a:t>
            </a:r>
          </a:p>
          <a:p>
            <a:pPr marL="342900" indent="-342900">
              <a:buFont typeface="+mj-lt"/>
              <a:buAutoNum type="arabicPeriod"/>
            </a:pPr>
            <a:r>
              <a:rPr lang="en-GB" sz="1800" dirty="0">
                <a:latin typeface="+mn-lt"/>
                <a:ea typeface="+mj-ea"/>
                <a:cs typeface="Times New Roman" panose="02020603050405020304" pitchFamily="18" charset="0"/>
              </a:rPr>
              <a:t>Need of National Infrastructure (TRL5+) for Tech validation</a:t>
            </a:r>
          </a:p>
          <a:p>
            <a:pPr marL="0" indent="0">
              <a:buNone/>
            </a:pPr>
            <a:endParaRPr lang="en-GB" sz="1800" dirty="0">
              <a:latin typeface="+mn-lt"/>
              <a:ea typeface="+mj-ea"/>
              <a:cs typeface="Times New Roman" panose="02020603050405020304" pitchFamily="18" charset="0"/>
            </a:endParaRPr>
          </a:p>
        </p:txBody>
      </p:sp>
      <p:sp>
        <p:nvSpPr>
          <p:cNvPr id="4" name="Text Placeholder 3">
            <a:extLst>
              <a:ext uri="{FF2B5EF4-FFF2-40B4-BE49-F238E27FC236}">
                <a16:creationId xmlns:a16="http://schemas.microsoft.com/office/drawing/2014/main" id="{6A716094-3553-40F0-AEE4-9A67F5B2C74D}"/>
              </a:ext>
            </a:extLst>
          </p:cNvPr>
          <p:cNvSpPr>
            <a:spLocks noGrp="1"/>
          </p:cNvSpPr>
          <p:nvPr>
            <p:ph type="body" sz="quarter" idx="34"/>
          </p:nvPr>
        </p:nvSpPr>
        <p:spPr>
          <a:xfrm>
            <a:off x="2590620" y="174967"/>
            <a:ext cx="5810007" cy="417603"/>
          </a:xfrm>
        </p:spPr>
        <p:txBody>
          <a:bodyPr/>
          <a:lstStyle/>
          <a:p>
            <a:r>
              <a:rPr lang="en-GB" dirty="0"/>
              <a:t>Technology Validation Gap</a:t>
            </a:r>
          </a:p>
        </p:txBody>
      </p:sp>
      <p:pic>
        <p:nvPicPr>
          <p:cNvPr id="12" name="Picture 11">
            <a:extLst>
              <a:ext uri="{FF2B5EF4-FFF2-40B4-BE49-F238E27FC236}">
                <a16:creationId xmlns:a16="http://schemas.microsoft.com/office/drawing/2014/main" id="{37F37930-FA8E-4775-8DA9-285D481D7060}"/>
              </a:ext>
            </a:extLst>
          </p:cNvPr>
          <p:cNvPicPr>
            <a:picLocks noChangeAspect="1"/>
          </p:cNvPicPr>
          <p:nvPr/>
        </p:nvPicPr>
        <p:blipFill rotWithShape="1">
          <a:blip r:embed="rId3"/>
          <a:srcRect b="13336"/>
          <a:stretch/>
        </p:blipFill>
        <p:spPr>
          <a:xfrm>
            <a:off x="2471147" y="592570"/>
            <a:ext cx="6487705" cy="2888750"/>
          </a:xfrm>
          <a:prstGeom prst="rect">
            <a:avLst/>
          </a:prstGeom>
          <a:ln>
            <a:noFill/>
          </a:ln>
          <a:effectLst>
            <a:softEdge rad="112500"/>
          </a:effectLst>
        </p:spPr>
      </p:pic>
      <p:sp>
        <p:nvSpPr>
          <p:cNvPr id="16" name="Text Placeholder 4">
            <a:extLst>
              <a:ext uri="{FF2B5EF4-FFF2-40B4-BE49-F238E27FC236}">
                <a16:creationId xmlns:a16="http://schemas.microsoft.com/office/drawing/2014/main" id="{9F4976FB-D3CB-4017-8C61-5F5E99DC8A65}"/>
              </a:ext>
            </a:extLst>
          </p:cNvPr>
          <p:cNvSpPr txBox="1">
            <a:spLocks/>
          </p:cNvSpPr>
          <p:nvPr/>
        </p:nvSpPr>
        <p:spPr>
          <a:xfrm>
            <a:off x="225033" y="1499276"/>
            <a:ext cx="1900100" cy="218578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bg2"/>
              </a:buClr>
              <a:buFont typeface="Wingdings" pitchFamily="2" charset="2"/>
              <a:buChar char="§"/>
              <a:defRPr sz="1500" b="0" i="0" kern="1200">
                <a:solidFill>
                  <a:schemeClr val="bg1"/>
                </a:solidFill>
                <a:latin typeface="RR Pioneer" panose="020B0503050201040103" pitchFamily="34" charset="0"/>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a:latin typeface="+mn-lt"/>
                <a:ea typeface="+mj-ea"/>
                <a:cs typeface="Times New Roman" panose="02020603050405020304" pitchFamily="18" charset="0"/>
              </a:rPr>
              <a:t>After Brexit, access to European facilities /financial support as well as Technology exchange is more challenging for UK industry.</a:t>
            </a:r>
          </a:p>
        </p:txBody>
      </p:sp>
    </p:spTree>
    <p:extLst>
      <p:ext uri="{BB962C8B-B14F-4D97-AF65-F5344CB8AC3E}">
        <p14:creationId xmlns:p14="http://schemas.microsoft.com/office/powerpoint/2010/main" val="378424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A66A-D93A-4969-B329-B480F1C0A0AA}"/>
              </a:ext>
            </a:extLst>
          </p:cNvPr>
          <p:cNvSpPr>
            <a:spLocks noGrp="1"/>
          </p:cNvSpPr>
          <p:nvPr>
            <p:ph type="title"/>
          </p:nvPr>
        </p:nvSpPr>
        <p:spPr>
          <a:xfrm>
            <a:off x="2549854" y="289217"/>
            <a:ext cx="5836835" cy="695484"/>
          </a:xfrm>
        </p:spPr>
        <p:txBody>
          <a:bodyPr/>
          <a:lstStyle/>
          <a:p>
            <a:r>
              <a:rPr lang="en-GB" dirty="0"/>
              <a:t>Current Landscape </a:t>
            </a:r>
          </a:p>
        </p:txBody>
      </p:sp>
      <p:sp>
        <p:nvSpPr>
          <p:cNvPr id="3" name="Text Placeholder 2">
            <a:extLst>
              <a:ext uri="{FF2B5EF4-FFF2-40B4-BE49-F238E27FC236}">
                <a16:creationId xmlns:a16="http://schemas.microsoft.com/office/drawing/2014/main" id="{AAD89DFE-F084-4DCB-8F62-0B2D017FF51B}"/>
              </a:ext>
            </a:extLst>
          </p:cNvPr>
          <p:cNvSpPr>
            <a:spLocks noGrp="1"/>
          </p:cNvSpPr>
          <p:nvPr>
            <p:ph type="body" sz="quarter" idx="10"/>
          </p:nvPr>
        </p:nvSpPr>
        <p:spPr/>
        <p:txBody>
          <a:bodyPr/>
          <a:lstStyle/>
          <a:p>
            <a:r>
              <a:rPr lang="en-GB" dirty="0"/>
              <a:t>TRL 5+ Wind Tunnels – UK strategy - next steps</a:t>
            </a:r>
          </a:p>
        </p:txBody>
      </p:sp>
      <p:sp>
        <p:nvSpPr>
          <p:cNvPr id="4" name="Text Placeholder 3">
            <a:extLst>
              <a:ext uri="{FF2B5EF4-FFF2-40B4-BE49-F238E27FC236}">
                <a16:creationId xmlns:a16="http://schemas.microsoft.com/office/drawing/2014/main" id="{23B7E5CF-53EF-415F-A2D8-A7206F97EB05}"/>
              </a:ext>
            </a:extLst>
          </p:cNvPr>
          <p:cNvSpPr>
            <a:spLocks noGrp="1"/>
          </p:cNvSpPr>
          <p:nvPr>
            <p:ph type="body" sz="quarter" idx="11"/>
          </p:nvPr>
        </p:nvSpPr>
        <p:spPr>
          <a:xfrm>
            <a:off x="2438484" y="700060"/>
            <a:ext cx="6332722" cy="4154223"/>
          </a:xfrm>
        </p:spPr>
        <p:txBody>
          <a:bodyPr>
            <a:normAutofit lnSpcReduction="10000"/>
          </a:bodyPr>
          <a:lstStyle/>
          <a:p>
            <a:pPr marL="285750" indent="-285750">
              <a:spcBef>
                <a:spcPts val="600"/>
              </a:spcBef>
              <a:spcAft>
                <a:spcPts val="600"/>
              </a:spcAft>
              <a:buFont typeface="Arial" panose="020B0604020202020204" pitchFamily="34" charset="0"/>
              <a:buChar char="•"/>
            </a:pPr>
            <a:r>
              <a:rPr lang="en-GB" dirty="0"/>
              <a:t>Sustainable aviation is an essential step towards Net Zero by 2050.</a:t>
            </a:r>
          </a:p>
          <a:p>
            <a:pPr marL="285750" indent="-285750">
              <a:spcBef>
                <a:spcPts val="600"/>
              </a:spcBef>
              <a:spcAft>
                <a:spcPts val="600"/>
              </a:spcAft>
              <a:buFont typeface="Arial" panose="020B0604020202020204" pitchFamily="34" charset="0"/>
              <a:buChar char="•"/>
            </a:pPr>
            <a:r>
              <a:rPr lang="en-GB" dirty="0"/>
              <a:t>Sustainable Aviation will require disruptive technologies. </a:t>
            </a:r>
          </a:p>
          <a:p>
            <a:pPr marL="285750" indent="-285750">
              <a:spcBef>
                <a:spcPts val="600"/>
              </a:spcBef>
              <a:spcAft>
                <a:spcPts val="600"/>
              </a:spcAft>
              <a:buFont typeface="Arial" panose="020B0604020202020204" pitchFamily="34" charset="0"/>
              <a:buChar char="•"/>
            </a:pPr>
            <a:r>
              <a:rPr lang="en-GB" dirty="0"/>
              <a:t>Due to the high complexity and high safety standard demands, disruptive technology in aviation entails very long turnaround, usually few decades. </a:t>
            </a:r>
          </a:p>
          <a:p>
            <a:pPr marL="285750" indent="-285750">
              <a:spcBef>
                <a:spcPts val="600"/>
              </a:spcBef>
              <a:spcAft>
                <a:spcPts val="600"/>
              </a:spcAft>
              <a:buFont typeface="Arial" panose="020B0604020202020204" pitchFamily="34" charset="0"/>
              <a:buChar char="•"/>
            </a:pPr>
            <a:r>
              <a:rPr lang="en-GB" dirty="0"/>
              <a:t>Therefore, a solution is needed sooner and hence, the technology development process for aviation must be substantially shortened. </a:t>
            </a:r>
          </a:p>
          <a:p>
            <a:pPr marL="285750" indent="-285750">
              <a:spcBef>
                <a:spcPts val="600"/>
              </a:spcBef>
              <a:spcAft>
                <a:spcPts val="600"/>
              </a:spcAft>
              <a:buFont typeface="Arial" panose="020B0604020202020204" pitchFamily="34" charset="0"/>
              <a:buChar char="•"/>
            </a:pPr>
            <a:r>
              <a:rPr lang="en-GB" dirty="0"/>
              <a:t>Combination of simulations with high TRL tests are probably the only way to reduce the process. </a:t>
            </a:r>
          </a:p>
          <a:p>
            <a:pPr marL="285750" indent="-285750">
              <a:spcBef>
                <a:spcPts val="600"/>
              </a:spcBef>
              <a:spcAft>
                <a:spcPts val="600"/>
              </a:spcAft>
              <a:buFont typeface="Arial" panose="020B0604020202020204" pitchFamily="34" charset="0"/>
              <a:buChar char="•"/>
            </a:pPr>
            <a:r>
              <a:rPr lang="en-GB" dirty="0"/>
              <a:t>To be ready for the climate challenge then, world-class CFD and Computing capabilities together with a word-class TRL5+ Wind Tunnel infrastructure are of vital importance for UK. </a:t>
            </a:r>
          </a:p>
          <a:p>
            <a:pPr marL="285750" indent="-285750">
              <a:spcBef>
                <a:spcPts val="600"/>
              </a:spcBef>
              <a:spcAft>
                <a:spcPts val="600"/>
              </a:spcAft>
              <a:buFont typeface="Arial" panose="020B0604020202020204" pitchFamily="34" charset="0"/>
              <a:buChar char="•"/>
            </a:pPr>
            <a:r>
              <a:rPr lang="en-GB" dirty="0"/>
              <a:t>Today,  the UK TRL5+ Wind Tunnel infrastructure presents significant gaps and financial challenges due to the existing business model.</a:t>
            </a:r>
          </a:p>
          <a:p>
            <a:pPr marL="285750" indent="-285750">
              <a:spcBef>
                <a:spcPts val="600"/>
              </a:spcBef>
              <a:spcAft>
                <a:spcPts val="600"/>
              </a:spcAft>
              <a:buFont typeface="Arial" panose="020B0604020202020204" pitchFamily="34" charset="0"/>
              <a:buChar char="•"/>
            </a:pPr>
            <a:r>
              <a:rPr lang="en-GB" sz="1400" dirty="0">
                <a:latin typeface="+mn-lt"/>
                <a:ea typeface="+mj-ea"/>
                <a:cs typeface="Times New Roman" panose="02020603050405020304" pitchFamily="18" charset="0"/>
              </a:rPr>
              <a:t>After Brexit, access to European facilities /financial support as well as Technology exchange is more challenging for UK industry.</a:t>
            </a:r>
          </a:p>
          <a:p>
            <a:pPr marL="285750" indent="-285750">
              <a:spcBef>
                <a:spcPts val="600"/>
              </a:spcBef>
              <a:spcAft>
                <a:spcPts val="600"/>
              </a:spcAft>
              <a:buFont typeface="Arial" panose="020B0604020202020204" pitchFamily="34" charset="0"/>
              <a:buChar char="•"/>
            </a:pPr>
            <a:r>
              <a:rPr lang="en-GB" dirty="0"/>
              <a:t>Timescales are tight – it takes many years to establish high TRL facilities.</a:t>
            </a:r>
            <a:endParaRPr lang="en-GB" sz="1400" dirty="0">
              <a:latin typeface="+mn-lt"/>
              <a:ea typeface="+mj-ea"/>
              <a:cs typeface="Times New Roman" panose="02020603050405020304" pitchFamily="18" charset="0"/>
            </a:endParaRPr>
          </a:p>
          <a:p>
            <a:pPr marL="285750" indent="-285750">
              <a:spcBef>
                <a:spcPts val="600"/>
              </a:spcBef>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117218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A66A-D93A-4969-B329-B480F1C0A0AA}"/>
              </a:ext>
            </a:extLst>
          </p:cNvPr>
          <p:cNvSpPr>
            <a:spLocks noGrp="1"/>
          </p:cNvSpPr>
          <p:nvPr>
            <p:ph type="title"/>
          </p:nvPr>
        </p:nvSpPr>
        <p:spPr>
          <a:xfrm>
            <a:off x="2549854" y="289217"/>
            <a:ext cx="5836835" cy="695484"/>
          </a:xfrm>
        </p:spPr>
        <p:txBody>
          <a:bodyPr/>
          <a:lstStyle/>
          <a:p>
            <a:r>
              <a:rPr lang="en-GB" dirty="0"/>
              <a:t>Proposal </a:t>
            </a:r>
          </a:p>
        </p:txBody>
      </p:sp>
      <p:sp>
        <p:nvSpPr>
          <p:cNvPr id="3" name="Text Placeholder 2">
            <a:extLst>
              <a:ext uri="{FF2B5EF4-FFF2-40B4-BE49-F238E27FC236}">
                <a16:creationId xmlns:a16="http://schemas.microsoft.com/office/drawing/2014/main" id="{AAD89DFE-F084-4DCB-8F62-0B2D017FF51B}"/>
              </a:ext>
            </a:extLst>
          </p:cNvPr>
          <p:cNvSpPr>
            <a:spLocks noGrp="1"/>
          </p:cNvSpPr>
          <p:nvPr>
            <p:ph type="body" sz="quarter" idx="10"/>
          </p:nvPr>
        </p:nvSpPr>
        <p:spPr/>
        <p:txBody>
          <a:bodyPr/>
          <a:lstStyle/>
          <a:p>
            <a:r>
              <a:rPr lang="en-GB" dirty="0"/>
              <a:t>TRL 5+ Wind Tunnels – UK strategy - next steps</a:t>
            </a:r>
          </a:p>
        </p:txBody>
      </p:sp>
      <p:sp>
        <p:nvSpPr>
          <p:cNvPr id="4" name="Text Placeholder 3">
            <a:extLst>
              <a:ext uri="{FF2B5EF4-FFF2-40B4-BE49-F238E27FC236}">
                <a16:creationId xmlns:a16="http://schemas.microsoft.com/office/drawing/2014/main" id="{23B7E5CF-53EF-415F-A2D8-A7206F97EB05}"/>
              </a:ext>
            </a:extLst>
          </p:cNvPr>
          <p:cNvSpPr>
            <a:spLocks noGrp="1"/>
          </p:cNvSpPr>
          <p:nvPr>
            <p:ph type="body" sz="quarter" idx="11"/>
          </p:nvPr>
        </p:nvSpPr>
        <p:spPr>
          <a:xfrm>
            <a:off x="2438484" y="700060"/>
            <a:ext cx="6332722" cy="4154223"/>
          </a:xfrm>
        </p:spPr>
        <p:txBody>
          <a:bodyPr>
            <a:normAutofit lnSpcReduction="10000"/>
          </a:bodyPr>
          <a:lstStyle/>
          <a:p>
            <a:pPr marL="342900" indent="-342900">
              <a:spcBef>
                <a:spcPts val="600"/>
              </a:spcBef>
              <a:spcAft>
                <a:spcPts val="600"/>
              </a:spcAft>
              <a:buFont typeface="+mj-lt"/>
              <a:buAutoNum type="arabicPeriod"/>
            </a:pPr>
            <a:r>
              <a:rPr lang="en-GB" sz="1600" dirty="0"/>
              <a:t>A list of existing strategic national TRL5+ facilities should be agreed. </a:t>
            </a:r>
          </a:p>
          <a:p>
            <a:pPr marL="342900" indent="-342900">
              <a:spcBef>
                <a:spcPts val="600"/>
              </a:spcBef>
              <a:spcAft>
                <a:spcPts val="600"/>
              </a:spcAft>
              <a:buFont typeface="+mj-lt"/>
              <a:buAutoNum type="arabicPeriod"/>
            </a:pPr>
            <a:r>
              <a:rPr lang="en-GB" sz="1600" dirty="0"/>
              <a:t>The business model for those strategic facilities should be revised and new model should be established to provide financial sustainability and maintain word-class capabilities.    </a:t>
            </a:r>
          </a:p>
          <a:p>
            <a:pPr marL="342900" indent="-342900">
              <a:spcBef>
                <a:spcPts val="600"/>
              </a:spcBef>
              <a:spcAft>
                <a:spcPts val="600"/>
              </a:spcAft>
              <a:buFont typeface="+mj-lt"/>
              <a:buAutoNum type="arabicPeriod"/>
            </a:pPr>
            <a:r>
              <a:rPr lang="en-GB" sz="1600" dirty="0"/>
              <a:t>A gap analysis is required to identify the strategic gaps in TRL5+ facilities. </a:t>
            </a:r>
          </a:p>
          <a:p>
            <a:pPr marL="342900" indent="-342900">
              <a:spcBef>
                <a:spcPts val="600"/>
              </a:spcBef>
              <a:spcAft>
                <a:spcPts val="600"/>
              </a:spcAft>
              <a:buFont typeface="+mj-lt"/>
              <a:buAutoNum type="arabicPeriod"/>
            </a:pPr>
            <a:r>
              <a:rPr lang="en-GB" sz="1600" dirty="0"/>
              <a:t>Non-UK facilities that could fill these gaps should be identified among the UK research community. </a:t>
            </a:r>
          </a:p>
          <a:p>
            <a:pPr marL="342900" indent="-342900">
              <a:spcBef>
                <a:spcPts val="600"/>
              </a:spcBef>
              <a:spcAft>
                <a:spcPts val="600"/>
              </a:spcAft>
              <a:buFont typeface="+mj-lt"/>
              <a:buAutoNum type="arabicPeriod"/>
            </a:pPr>
            <a:r>
              <a:rPr lang="en-GB" sz="1600" dirty="0"/>
              <a:t>A national agreement with the institutions that own those facilities should be established. This agreement should guarantee UK requirements and priorities.</a:t>
            </a:r>
          </a:p>
          <a:p>
            <a:pPr marL="342900" indent="-342900">
              <a:spcBef>
                <a:spcPts val="600"/>
              </a:spcBef>
              <a:spcAft>
                <a:spcPts val="600"/>
              </a:spcAft>
              <a:buFont typeface="+mj-lt"/>
              <a:buAutoNum type="arabicPeriod"/>
            </a:pPr>
            <a:r>
              <a:rPr lang="en-GB" sz="1600" dirty="0"/>
              <a:t>National Financial support for tests in those institutions should be provided through the existing financial mechanisms. </a:t>
            </a:r>
          </a:p>
          <a:p>
            <a:pPr marL="342900" indent="-342900">
              <a:spcBef>
                <a:spcPts val="600"/>
              </a:spcBef>
              <a:spcAft>
                <a:spcPts val="600"/>
              </a:spcAft>
              <a:buFont typeface="+mj-lt"/>
              <a:buAutoNum type="arabicPeriod"/>
            </a:pPr>
            <a:r>
              <a:rPr lang="en-GB" sz="1600" dirty="0"/>
              <a:t>When 5 was not possible, new facilities should be built in the UK to fill those gaps.  </a:t>
            </a:r>
          </a:p>
          <a:p>
            <a:pPr marL="342900" indent="-342900">
              <a:spcBef>
                <a:spcPts val="600"/>
              </a:spcBef>
              <a:spcAft>
                <a:spcPts val="600"/>
              </a:spcAft>
              <a:buFont typeface="+mj-lt"/>
              <a:buAutoNum type="arabicPeriod"/>
            </a:pPr>
            <a:endParaRPr lang="en-GB" sz="1600" dirty="0"/>
          </a:p>
        </p:txBody>
      </p:sp>
    </p:spTree>
    <p:extLst>
      <p:ext uri="{BB962C8B-B14F-4D97-AF65-F5344CB8AC3E}">
        <p14:creationId xmlns:p14="http://schemas.microsoft.com/office/powerpoint/2010/main" val="278236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833F1E-D670-4AD5-BFDD-55FAE3F7CB9D}"/>
              </a:ext>
            </a:extLst>
          </p:cNvPr>
          <p:cNvPicPr>
            <a:picLocks noChangeAspect="1"/>
          </p:cNvPicPr>
          <p:nvPr/>
        </p:nvPicPr>
        <p:blipFill>
          <a:blip r:embed="rId3"/>
          <a:stretch>
            <a:fillRect/>
          </a:stretch>
        </p:blipFill>
        <p:spPr>
          <a:xfrm>
            <a:off x="23124" y="0"/>
            <a:ext cx="9097751" cy="5143500"/>
          </a:xfrm>
          <a:prstGeom prst="rect">
            <a:avLst/>
          </a:prstGeom>
        </p:spPr>
      </p:pic>
      <p:pic>
        <p:nvPicPr>
          <p:cNvPr id="6" name="Picture 5">
            <a:extLst>
              <a:ext uri="{FF2B5EF4-FFF2-40B4-BE49-F238E27FC236}">
                <a16:creationId xmlns:a16="http://schemas.microsoft.com/office/drawing/2014/main" id="{D2265DC4-FBA4-4F4F-A2F9-D3CA430FFAF7}"/>
              </a:ext>
            </a:extLst>
          </p:cNvPr>
          <p:cNvPicPr>
            <a:picLocks noChangeAspect="1"/>
          </p:cNvPicPr>
          <p:nvPr/>
        </p:nvPicPr>
        <p:blipFill rotWithShape="1">
          <a:blip r:embed="rId4"/>
          <a:srcRect r="21584" b="34246"/>
          <a:stretch/>
        </p:blipFill>
        <p:spPr>
          <a:xfrm>
            <a:off x="5754618" y="3039608"/>
            <a:ext cx="3276260" cy="1719844"/>
          </a:xfrm>
          <a:prstGeom prst="rect">
            <a:avLst/>
          </a:prstGeom>
        </p:spPr>
      </p:pic>
    </p:spTree>
    <p:extLst>
      <p:ext uri="{BB962C8B-B14F-4D97-AF65-F5344CB8AC3E}">
        <p14:creationId xmlns:p14="http://schemas.microsoft.com/office/powerpoint/2010/main" val="2227063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TIMING" val="|28.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I.0tiOq.OJvn4YfPIVYEw"/>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R">
  <a:themeElements>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1">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R Template">
  <a:themeElements>
    <a:clrScheme name="Custom 35">
      <a:dk1>
        <a:srgbClr val="000000"/>
      </a:dk1>
      <a:lt1>
        <a:srgbClr val="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24">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B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RR Template">
  <a:themeElements>
    <a:clrScheme name="Custom 27">
      <a:dk1>
        <a:srgbClr val="000000"/>
      </a:dk1>
      <a:lt1>
        <a:srgbClr val="FFFFFF"/>
      </a:lt1>
      <a:dk2>
        <a:srgbClr val="006DFF"/>
      </a:dk2>
      <a:lt2>
        <a:srgbClr val="10069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24">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B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RR Template">
  <a:themeElements>
    <a:clrScheme name="Custom 27">
      <a:dk1>
        <a:srgbClr val="000000"/>
      </a:dk1>
      <a:lt1>
        <a:srgbClr val="FFFFFF"/>
      </a:lt1>
      <a:dk2>
        <a:srgbClr val="006DFF"/>
      </a:dk2>
      <a:lt2>
        <a:srgbClr val="10069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24">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B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RR Template">
  <a:themeElements>
    <a:clrScheme name="Custom 27">
      <a:dk1>
        <a:srgbClr val="000000"/>
      </a:dk1>
      <a:lt1>
        <a:srgbClr val="FFFFFF"/>
      </a:lt1>
      <a:dk2>
        <a:srgbClr val="006DFF"/>
      </a:dk2>
      <a:lt2>
        <a:srgbClr val="10069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24">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B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RR Template">
  <a:themeElements>
    <a:clrScheme name="Custom 27">
      <a:dk1>
        <a:srgbClr val="000000"/>
      </a:dk1>
      <a:lt1>
        <a:srgbClr val="FFFFFF"/>
      </a:lt1>
      <a:dk2>
        <a:srgbClr val="006DFF"/>
      </a:dk2>
      <a:lt2>
        <a:srgbClr val="10069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24">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B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RR">
  <a:themeElements>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1">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RR">
  <a:themeElements>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1">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RR Template 2021 FY Results">
  <a:themeElements>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1">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oAutofit/>
      </a:bodyPr>
      <a:lstStyle>
        <a:defPPr algn="r">
          <a:defRPr sz="1200" dirty="0" smtClean="0">
            <a:solidFill>
              <a:schemeClr val="bg1"/>
            </a:solidFill>
          </a:defRPr>
        </a:defPPr>
      </a:lstStyle>
    </a:txDef>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NTZkYWE4YS03YjI3LTQ4YWMtODVkNC1kYjY1YWNiNTgwYjYiIG9yaWdpbj0idXNlclNlbGVjdGVkIj48ZWxlbWVudCB1aWQ9IjhiMmQ4ZDM2LTUwZTktNGUzNS1iMTc5LWI3ODcyMzVjYmZlMCIgdmFsdWU9IiIgeG1sbnM9Imh0dHA6Ly93d3cuYm9sZG9uamFtZXMuY29tLzIwMDgvMDEvc2llL2ludGVybmFsL2xhYmVsIiAvPjxlbGVtZW50IHVpZD0iNDkzMzA3OTgtNzAwMy00ZTg2LTgzMzItYWY0OWYyMDU2NGE2IiB2YWx1ZT0iIiB4bWxucz0iaHR0cDovL3d3dy5ib2xkb25qYW1lcy5jb20vMjAwOC8wMS9zaWUvaW50ZXJuYWwvbGFiZWwiIC8+PGVsZW1lbnQgdWlkPSJlYzZhYmQzYi1jMGQ2LTRmYTctYTYwYS0zNDlkMGY4MjJlM2IiIHZhbHVlPSIiIHhtbG5zPSJodHRwOi8vd3d3LmJvbGRvbmphbWVzLmNvbS8yMDA4LzAxL3NpZS9pbnRlcm5hbC9sYWJlbCIgLz48ZWxlbWVudCB1aWQ9IjQ2ZmUyMzI5LWMwMmItNDQ5NS1iNjI0LTEyYTQ5OWQwNjllMiIgdmFsdWU9IiIgeG1sbnM9Imh0dHA6Ly93d3cuYm9sZG9uamFtZXMuY29tLzIwMDgvMDEvc2llL2ludGVybmFsL2xhYmVsIiAvPjxlbGVtZW50IHVpZD0iMjhiOGY5MDctYzRmZS00MjkxLTg4NmQtZGVkMWRkYzU0MGMyIiB2YWx1ZT0iIiB4bWxucz0iaHR0cDovL3d3dy5ib2xkb25qYW1lcy5jb20vMjAwOC8wMS9zaWUvaW50ZXJuYWwvbGFiZWwiIC8+PC9zaXNsPjxVc2VyTmFtZT5SUkxPQ0FMXHU1MDQzMzU8L1VzZXJOYW1lPjxEYXRlVGltZT4wOCBNYXJjaCAyMDIyIDE5OjQxOjM3PC9EYXRlVGltZT48TGFiZWxTdHJpbmc+UHJpdmF0ZSAtIFJvbGxzLVJveWNlIENvbnRlbnQgT25seSAtIE5vdCBTdWJqZWN0IHRvIEV4cG9ydCBDb250cm9sICAgICA8L0xhYmVsU3RyaW5nPjwvaXRlbT48L2xhYmVsSGlzdG9yeT4=</Value>
</WrappedLabelHistor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0D94F76D536D4089FF89D8573FEFB0" ma:contentTypeVersion="1" ma:contentTypeDescription="Create a new document." ma:contentTypeScope="" ma:versionID="40f7f3e20c83758526df647fb207da31">
  <xsd:schema xmlns:xsd="http://www.w3.org/2001/XMLSchema" xmlns:xs="http://www.w3.org/2001/XMLSchema" xmlns:p="http://schemas.microsoft.com/office/2006/metadata/properties" xmlns:ns2="b10b0004-4194-43bf-bb6c-7425254950bb" targetNamespace="http://schemas.microsoft.com/office/2006/metadata/properties" ma:root="true" ma:fieldsID="d3fcce6f93d36dd6ba07930f2d9e11c7" ns2:_="">
    <xsd:import namespace="b10b0004-4194-43bf-bb6c-7425254950b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b0004-4194-43bf-bb6c-7425254950b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sisl xmlns:xsi="http://www.w3.org/2001/XMLSchema-instance" xmlns:xsd="http://www.w3.org/2001/XMLSchema" xmlns="http://www.boldonjames.com/2008/01/sie/internal/label" sislVersion="0" policy="e56daa8a-7b27-48ac-85d4-db65acb580b6" origin="userSelected">
  <element uid="8b2d8d36-50e9-4e35-b179-b787235cbfe0" value=""/>
  <element uid="49330798-7003-4e86-8332-af49f20564a6" value=""/>
  <element uid="ec6abd3b-c0d6-4fa7-a60a-349d0f822e3b" value=""/>
  <element uid="46fe2329-c02b-4495-b624-12a499d069e2" value=""/>
  <element uid="28b8f907-c4fe-4291-886d-ded1ddc540c2" value=""/>
</sisl>
</file>

<file path=customXml/itemProps1.xml><?xml version="1.0" encoding="utf-8"?>
<ds:datastoreItem xmlns:ds="http://schemas.openxmlformats.org/officeDocument/2006/customXml" ds:itemID="{4C299D64-8E0D-400E-B898-FA0A71663E43}">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10CACD67-F988-4BAE-A00F-5F736BD91C79}">
  <ds:schemaRefs>
    <ds:schemaRef ds:uri="http://schemas.microsoft.com/sharepoint/v3/contenttype/forms"/>
  </ds:schemaRefs>
</ds:datastoreItem>
</file>

<file path=customXml/itemProps3.xml><?xml version="1.0" encoding="utf-8"?>
<ds:datastoreItem xmlns:ds="http://schemas.openxmlformats.org/officeDocument/2006/customXml" ds:itemID="{FD644F49-38F8-4A0A-9C3D-838A128C7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0b0004-4194-43bf-bb6c-742525495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382A1F-2C08-4828-A610-A939DB8891F3}">
  <ds:schemaRefs>
    <ds:schemaRef ds:uri="http://schemas.microsoft.com/office/2006/metadata/properties"/>
    <ds:schemaRef ds:uri="http://purl.org/dc/terms/"/>
    <ds:schemaRef ds:uri="b10b0004-4194-43bf-bb6c-7425254950bb"/>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1ADB8CE7-12FD-41E3-A5E8-57CA02B9EC09}">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1240</Words>
  <Application>Microsoft Office PowerPoint</Application>
  <PresentationFormat>On-screen Show (16:9)</PresentationFormat>
  <Paragraphs>91</Paragraphs>
  <Slides>12</Slides>
  <Notes>12</Notes>
  <HiddenSlides>4</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1</vt:i4>
      </vt:variant>
      <vt:variant>
        <vt:lpstr>Slide Titles</vt:lpstr>
      </vt:variant>
      <vt:variant>
        <vt:i4>12</vt:i4>
      </vt:variant>
    </vt:vector>
  </HeadingPairs>
  <TitlesOfParts>
    <vt:vector size="32" baseType="lpstr">
      <vt:lpstr>Wingdings</vt:lpstr>
      <vt:lpstr>Arial</vt:lpstr>
      <vt:lpstr>RR Pioneer Light Condensed</vt:lpstr>
      <vt:lpstr>RR Pioneer Bold</vt:lpstr>
      <vt:lpstr>Symbol</vt:lpstr>
      <vt:lpstr>Calibri</vt:lpstr>
      <vt:lpstr>RR Pioneer Medium</vt:lpstr>
      <vt:lpstr>RR Pioneer Bold</vt:lpstr>
      <vt:lpstr>RR Pioneer</vt:lpstr>
      <vt:lpstr>RR Pioneer UltraLight Condensed</vt:lpstr>
      <vt:lpstr>RR</vt:lpstr>
      <vt:lpstr>RR Template</vt:lpstr>
      <vt:lpstr>9_RR Template</vt:lpstr>
      <vt:lpstr>1_RR Template</vt:lpstr>
      <vt:lpstr>3_RR Template</vt:lpstr>
      <vt:lpstr>4_RR Template</vt:lpstr>
      <vt:lpstr>1_RR</vt:lpstr>
      <vt:lpstr>2_RR</vt:lpstr>
      <vt:lpstr>RR Template 2021 FY Results</vt:lpstr>
      <vt:lpstr>think-cell Slide</vt:lpstr>
      <vt:lpstr>PowerPoint Presentation</vt:lpstr>
      <vt:lpstr>Example for Axial Turbines </vt:lpstr>
      <vt:lpstr>PowerPoint Presentation</vt:lpstr>
      <vt:lpstr>Location of TRL6 Experimental Facilities  </vt:lpstr>
      <vt:lpstr>Landscape 20-30 Years Ago </vt:lpstr>
      <vt:lpstr>PowerPoint Presentation</vt:lpstr>
      <vt:lpstr>Current Landscape </vt:lpstr>
      <vt:lpstr>Proposal </vt:lpstr>
      <vt:lpstr>PowerPoint Presentation</vt:lpstr>
      <vt:lpstr>PowerPoint Presentation</vt:lpstr>
      <vt:lpstr>General</vt:lpstr>
      <vt:lpstr>PowerPoint Presentation</vt:lpstr>
    </vt:vector>
  </TitlesOfParts>
  <Manager>brand@Rolls-Royce.com</Manager>
  <Company>Rolls-Royce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Dougal</dc:creator>
  <cp:keywords>|1:Pvt|5:NonExpCont|6:NonGov|2:Rolls-Royce|22:No|</cp:keywords>
  <dc:description>Short form with fonts embedded</dc:description>
  <cp:lastModifiedBy>Vazquez-Diaz, Raul</cp:lastModifiedBy>
  <cp:revision>227</cp:revision>
  <cp:lastPrinted>2018-03-12T16:22:50Z</cp:lastPrinted>
  <dcterms:created xsi:type="dcterms:W3CDTF">2022-03-08T13:30:32Z</dcterms:created>
  <dcterms:modified xsi:type="dcterms:W3CDTF">2023-05-25T12:32:37Z</dcterms:modified>
  <cp:category>Template</cp:category>
  <cp:contentStatus>Font Embedded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9d0e4d65-b822-4caa-8967-8c352c92fd2a</vt:lpwstr>
  </property>
  <property fmtid="{D5CDD505-2E9C-101B-9397-08002B2CF9AE}" pid="3" name="bjSaver">
    <vt:lpwstr>RwHDJTSI+k/2dqeaESMV296F5DtVuo4G</vt:lpwstr>
  </property>
  <property fmtid="{D5CDD505-2E9C-101B-9397-08002B2CF9AE}" pid="4" name="bjDocumentLabelXML">
    <vt:lpwstr>&lt;?xml version="1.0" encoding="us-ascii"?&gt;&lt;sisl xmlns:xsi="http://www.w3.org/2001/XMLSchema-instance" xmlns:xsd="http://www.w3.org/2001/XMLSchema" sislVersion="0" policy="e56daa8a-7b27-48ac-85d4-db65acb580b6" origin="userSelected" xmlns="http://www.boldonj</vt:lpwstr>
  </property>
  <property fmtid="{D5CDD505-2E9C-101B-9397-08002B2CF9AE}" pid="5" name="bjDocumentLabelXML-0">
    <vt:lpwstr>ames.com/2008/01/sie/internal/label"&gt;&lt;element uid="8b2d8d36-50e9-4e35-b179-b787235cbfe0" value="" /&gt;&lt;element uid="49330798-7003-4e86-8332-af49f20564a6" value="" /&gt;&lt;element uid="ec6abd3b-c0d6-4fa7-a60a-349d0f822e3b" value="" /&gt;&lt;element uid="46fe2329-c02b-4</vt:lpwstr>
  </property>
  <property fmtid="{D5CDD505-2E9C-101B-9397-08002B2CF9AE}" pid="6" name="bjDocumentLabelXML-1">
    <vt:lpwstr>495-b624-12a499d069e2" value="" /&gt;&lt;element uid="28b8f907-c4fe-4291-886d-ded1ddc540c2" value="" /&gt;&lt;/sisl&gt;</vt:lpwstr>
  </property>
  <property fmtid="{D5CDD505-2E9C-101B-9397-08002B2CF9AE}" pid="7" name="bjDocumentSecurityLabel">
    <vt:lpwstr>Private - Rolls-Royce Content Only - Not Subject to Export Control     </vt:lpwstr>
  </property>
  <property fmtid="{D5CDD505-2E9C-101B-9397-08002B2CF9AE}" pid="8" name="GovSecClass">
    <vt:lpwstr>No_Classification</vt:lpwstr>
  </property>
  <property fmtid="{D5CDD505-2E9C-101B-9397-08002B2CF9AE}" pid="9" name="Ownership">
    <vt:lpwstr>Rolls-Royce_content_only</vt:lpwstr>
  </property>
  <property fmtid="{D5CDD505-2E9C-101B-9397-08002B2CF9AE}" pid="10" name="TCGovSecClass">
    <vt:lpwstr>No_Classification</vt:lpwstr>
  </property>
  <property fmtid="{D5CDD505-2E9C-101B-9397-08002B2CF9AE}" pid="11" name="BusinessSensitivity">
    <vt:lpwstr>Private</vt:lpwstr>
  </property>
  <property fmtid="{D5CDD505-2E9C-101B-9397-08002B2CF9AE}" pid="12" name="ExportControlled">
    <vt:lpwstr>Not_Subject_to_Export_Control</vt:lpwstr>
  </property>
  <property fmtid="{D5CDD505-2E9C-101B-9397-08002B2CF9AE}" pid="13" name="bjLabelHistoryID">
    <vt:lpwstr>{4C299D64-8E0D-400E-B898-FA0A71663E43}</vt:lpwstr>
  </property>
  <property fmtid="{D5CDD505-2E9C-101B-9397-08002B2CF9AE}" pid="14" name="ContentTypeId">
    <vt:lpwstr>0x010100FD0D94F76D536D4089FF89D8573FEFB0</vt:lpwstr>
  </property>
</Properties>
</file>