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llinhurst, Andy (UK)" initials="HA(" lastIdx="1" clrIdx="0">
    <p:extLst>
      <p:ext uri="{19B8F6BF-5375-455C-9EA6-DF929625EA0E}">
        <p15:presenceInfo xmlns:p15="http://schemas.microsoft.com/office/powerpoint/2012/main" userId="S-1-5-21-658077992-834033041-1537874043-890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8" autoAdjust="0"/>
    <p:restoredTop sz="94660"/>
  </p:normalViewPr>
  <p:slideViewPr>
    <p:cSldViewPr snapToGrid="0">
      <p:cViewPr varScale="1">
        <p:scale>
          <a:sx n="63" d="100"/>
          <a:sy n="63" d="100"/>
        </p:scale>
        <p:origin x="60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11-02T09:22:37.054" idx="1">
    <p:pos x="10" y="10"/>
    <p:text/>
    <p:extLst>
      <p:ext uri="{C676402C-5697-4E1C-873F-D02D1690AC5C}">
        <p15:threadingInfo xmlns:p15="http://schemas.microsoft.com/office/powerpoint/2012/main" timeZoneBias="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BA6C1-F945-49E1-B168-3F53A348584D}" type="datetimeFigureOut">
              <a:rPr lang="en-GB" smtClean="0"/>
              <a:t>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397A56-81BA-467C-903F-E0255F6C4BA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hcHandoutMasterHeader"/>
          <p:cNvSpPr txBox="1"/>
          <p:nvPr/>
        </p:nvSpPr>
        <p:spPr>
          <a:xfrm>
            <a:off x="0" y="0"/>
            <a:ext cx="6858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GB" dirty="0"/>
          </a:p>
        </p:txBody>
      </p:sp>
      <p:sp>
        <p:nvSpPr>
          <p:cNvPr id="7" name="fcHandoutMasterFooter" descr="BAE SYSTEMS PROPRIETARY"/>
          <p:cNvSpPr txBox="1"/>
          <p:nvPr/>
        </p:nvSpPr>
        <p:spPr>
          <a:xfrm>
            <a:off x="0" y="8831580"/>
            <a:ext cx="6858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800" b="1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dirty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9474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8B6BF-5F07-4F7E-B9A3-68FBEEDA76CD}" type="datetimeFigureOut">
              <a:rPr lang="en-GB" smtClean="0"/>
              <a:t>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DBA562-B907-4BAE-BE3B-EBB3C64FA38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hcNotesMasterHeader"/>
          <p:cNvSpPr txBox="1"/>
          <p:nvPr/>
        </p:nvSpPr>
        <p:spPr>
          <a:xfrm>
            <a:off x="0" y="0"/>
            <a:ext cx="6858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GB" dirty="0"/>
          </a:p>
        </p:txBody>
      </p:sp>
      <p:sp>
        <p:nvSpPr>
          <p:cNvPr id="9" name="fcNotesMasterFooter" descr="BAE SYSTEMS PROPRIETARY"/>
          <p:cNvSpPr txBox="1"/>
          <p:nvPr/>
        </p:nvSpPr>
        <p:spPr>
          <a:xfrm>
            <a:off x="0" y="8831580"/>
            <a:ext cx="6858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12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0825" indent="-2887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55116" indent="-23102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17162" indent="-23102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79208" indent="-23102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41255" indent="-2310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03301" indent="-2310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65347" indent="-2310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27394" indent="-2310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57520DD-AEE0-4E83-B968-FF73B5532471}" type="slidenum">
              <a:rPr lang="en-GB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GB" altLang="en-US" dirty="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679450"/>
            <a:ext cx="6527800" cy="3671888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z="1000" dirty="0"/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1558104" y="9282816"/>
            <a:ext cx="3700903" cy="339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382" tIns="46189" rIns="92382" bIns="46189">
            <a:spAutoFit/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800" dirty="0"/>
              <a:t>Copyright © 2005 BAE Systems. All rights reserved.</a:t>
            </a:r>
            <a:endParaRPr lang="en-US" altLang="en-US" sz="800" dirty="0">
              <a:cs typeface="Times New Roman" pitchFamily="18" charset="0"/>
            </a:endParaRPr>
          </a:p>
          <a:p>
            <a:pPr algn="ctr">
              <a:spcBef>
                <a:spcPct val="0"/>
              </a:spcBef>
            </a:pPr>
            <a:endParaRPr lang="en-US" altLang="en-US" sz="800" dirty="0"/>
          </a:p>
        </p:txBody>
      </p:sp>
    </p:spTree>
    <p:extLst>
      <p:ext uri="{BB962C8B-B14F-4D97-AF65-F5344CB8AC3E}">
        <p14:creationId xmlns:p14="http://schemas.microsoft.com/office/powerpoint/2010/main" val="745237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0825" indent="-2887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55116" indent="-23102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17162" indent="-23102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79208" indent="-23102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41255" indent="-2310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03301" indent="-2310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65347" indent="-2310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27394" indent="-2310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57520DD-AEE0-4E83-B968-FF73B5532471}" type="slidenum">
              <a:rPr lang="en-GB" altLang="en-US" smtClean="0"/>
              <a:pPr eaLnBrk="1" hangingPunct="1">
                <a:spcBef>
                  <a:spcPct val="0"/>
                </a:spcBef>
              </a:pPr>
              <a:t>2</a:t>
            </a:fld>
            <a:endParaRPr lang="en-GB" altLang="en-US" dirty="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679450"/>
            <a:ext cx="6527800" cy="3671888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z="1000" dirty="0"/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1558104" y="9282816"/>
            <a:ext cx="3700903" cy="339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382" tIns="46189" rIns="92382" bIns="46189">
            <a:spAutoFit/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800" dirty="0"/>
              <a:t>Copyright © 2005 BAE Systems. All rights reserved.</a:t>
            </a:r>
            <a:endParaRPr lang="en-US" altLang="en-US" sz="800" dirty="0">
              <a:cs typeface="Times New Roman" pitchFamily="18" charset="0"/>
            </a:endParaRPr>
          </a:p>
          <a:p>
            <a:pPr algn="ctr">
              <a:spcBef>
                <a:spcPct val="0"/>
              </a:spcBef>
            </a:pPr>
            <a:endParaRPr lang="en-US" altLang="en-US" sz="800" dirty="0"/>
          </a:p>
        </p:txBody>
      </p:sp>
    </p:spTree>
    <p:extLst>
      <p:ext uri="{BB962C8B-B14F-4D97-AF65-F5344CB8AC3E}">
        <p14:creationId xmlns:p14="http://schemas.microsoft.com/office/powerpoint/2010/main" val="1750906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0825" indent="-28877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55116" indent="-23102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17162" indent="-23102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79208" indent="-23102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41255" indent="-2310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03301" indent="-2310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65347" indent="-2310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27394" indent="-23102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57520DD-AEE0-4E83-B968-FF73B5532471}" type="slidenum">
              <a:rPr lang="en-GB" altLang="en-US" smtClean="0"/>
              <a:pPr eaLnBrk="1" hangingPunct="1">
                <a:spcBef>
                  <a:spcPct val="0"/>
                </a:spcBef>
              </a:pPr>
              <a:t>3</a:t>
            </a:fld>
            <a:endParaRPr lang="en-GB" altLang="en-US" dirty="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" y="679450"/>
            <a:ext cx="6527800" cy="3671888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z="1000" dirty="0"/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1558104" y="9282816"/>
            <a:ext cx="3700903" cy="339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382" tIns="46189" rIns="92382" bIns="46189">
            <a:spAutoFit/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800" dirty="0"/>
              <a:t>Copyright © 2005 BAE Systems. All rights reserved.</a:t>
            </a:r>
            <a:endParaRPr lang="en-US" altLang="en-US" sz="800" dirty="0">
              <a:cs typeface="Times New Roman" pitchFamily="18" charset="0"/>
            </a:endParaRPr>
          </a:p>
          <a:p>
            <a:pPr algn="ctr">
              <a:spcBef>
                <a:spcPct val="0"/>
              </a:spcBef>
            </a:pPr>
            <a:endParaRPr lang="en-US" altLang="en-US" sz="800" dirty="0"/>
          </a:p>
        </p:txBody>
      </p:sp>
    </p:spTree>
    <p:extLst>
      <p:ext uri="{BB962C8B-B14F-4D97-AF65-F5344CB8AC3E}">
        <p14:creationId xmlns:p14="http://schemas.microsoft.com/office/powerpoint/2010/main" val="1259332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hort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A4766D7E-4E66-4F29-B3D3-245854C9D55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450000"/>
            <a:ext cx="12192000" cy="5652000"/>
          </a:xfrm>
          <a:solidFill>
            <a:schemeClr val="bg2"/>
          </a:solidFill>
        </p:spPr>
        <p:txBody>
          <a:bodyPr lIns="504000" bIns="288000" anchor="b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D1B1F5E5-FFE8-4980-A265-A8325B569B1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A23F6FD-53CE-4CDC-AE1B-C8DEFE54FA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949244"/>
            <a:ext cx="252000" cy="1260000"/>
          </a:xfrm>
          <a:solidFill>
            <a:srgbClr val="FC4C0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en-GB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B22FDCE9-7E54-467A-AABD-251F9D2B5E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2000" y="697482"/>
            <a:ext cx="5400000" cy="1512000"/>
          </a:xfrm>
          <a:solidFill>
            <a:srgbClr val="F18700">
              <a:alpha val="89804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 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B9E8443-BC1B-4EC5-B12A-F2C5841892B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2413" y="949244"/>
            <a:ext cx="4860000" cy="2038598"/>
          </a:xfrm>
          <a:solidFill>
            <a:srgbClr val="E74011">
              <a:alpha val="89804"/>
            </a:srgbClr>
          </a:solidFill>
        </p:spPr>
        <p:txBody>
          <a:bodyPr lIns="252000" bIns="126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1800" b="0">
                <a:solidFill>
                  <a:schemeClr val="bg1"/>
                </a:solidFill>
                <a:latin typeface="+mj-lt"/>
              </a:defRPr>
            </a:lvl2pPr>
            <a:lvl3pPr marL="0" indent="0">
              <a:buNone/>
              <a:defRPr sz="1800" b="0">
                <a:solidFill>
                  <a:schemeClr val="bg1"/>
                </a:solidFill>
                <a:latin typeface="+mj-lt"/>
              </a:defRPr>
            </a:lvl3pPr>
            <a:lvl4pPr marL="0" indent="0">
              <a:buNone/>
              <a:defRPr sz="1800" b="0">
                <a:solidFill>
                  <a:schemeClr val="bg1"/>
                </a:solidFill>
                <a:latin typeface="+mj-lt"/>
              </a:defRPr>
            </a:lvl4pPr>
            <a:lvl5pPr marL="0" indent="0">
              <a:buNone/>
              <a:defRPr sz="1800" b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add text if needed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9E721B-418A-410D-B681-98E3D64A1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949244"/>
            <a:ext cx="4860000" cy="1260000"/>
          </a:xfrm>
          <a:solidFill>
            <a:srgbClr val="E40521">
              <a:alpha val="89804"/>
            </a:srgbClr>
          </a:solidFill>
        </p:spPr>
        <p:txBody>
          <a:bodyPr lIns="252000" anchor="ctr" anchorCtr="0">
            <a:noAutofit/>
          </a:bodyPr>
          <a:lstStyle>
            <a:lvl1pPr>
              <a:lnSpc>
                <a:spcPct val="9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D71D17-8BBD-4480-8857-F6C1324C9DE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hcSlideMaster.Cover Short - Left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9" name="fcSlideMaster.Cover Short - Left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7478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 Header -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5199928-C06E-4CB9-96E5-EF5C80BC131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1357200"/>
            <a:ext cx="12193200" cy="4744800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19B27-03EA-489A-B1C5-CB3D5B3F7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84D31DE4-3D79-4537-827A-488910F153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42BC65-E550-4230-8E32-D615F3DC5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19138"/>
            <a:ext cx="6096000" cy="1260000"/>
          </a:xfrm>
          <a:solidFill>
            <a:schemeClr val="accent1">
              <a:alpha val="90000"/>
            </a:schemeClr>
          </a:solidFill>
        </p:spPr>
        <p:txBody>
          <a:bodyPr lIns="756000" anchor="ctr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008A6A54-631D-46CD-A50B-36674304582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56001" y="2160000"/>
            <a:ext cx="5340000" cy="3940763"/>
          </a:xfrm>
        </p:spPr>
        <p:txBody>
          <a:bodyPr tIns="0"/>
          <a:lstStyle>
            <a:lvl1pPr>
              <a:defRPr/>
            </a:lvl1pPr>
          </a:lstStyle>
          <a:p>
            <a:pPr lvl="0"/>
            <a:r>
              <a:rPr lang="en-GB" dirty="0"/>
              <a:t>Click to add text or click on icon required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E8553614-A425-4A95-AD44-0B0428BC614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599238" y="1357313"/>
            <a:ext cx="5340000" cy="4743450"/>
          </a:xfrm>
          <a:noFill/>
        </p:spPr>
        <p:txBody>
          <a:bodyPr tIns="144000"/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5" name="hcSlideMaster.Box Header - Content and Picture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6" name="fcSlideMaster.Box Header - Content and Picture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9239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53">
          <p15:clr>
            <a:srgbClr val="717275"/>
          </p15:clr>
        </p15:guide>
        <p15:guide id="3" orient="horz" pos="1360">
          <p15:clr>
            <a:srgbClr val="FF96FF"/>
          </p15:clr>
        </p15:guide>
        <p15:guide id="4" orient="horz" pos="3843">
          <p15:clr>
            <a:srgbClr val="FF96FF"/>
          </p15:clr>
        </p15:guide>
        <p15:guide id="5" pos="476">
          <p15:clr>
            <a:srgbClr val="FF96FF"/>
          </p15:clr>
        </p15:guide>
        <p15:guide id="6" pos="3840">
          <p15:clr>
            <a:srgbClr val="FF96FF"/>
          </p15:clr>
        </p15:guide>
        <p15:guide id="7" pos="4157">
          <p15:clr>
            <a:srgbClr val="FF96FF"/>
          </p15:clr>
        </p15:guide>
        <p15:guide id="8" pos="7521">
          <p15:clr>
            <a:srgbClr val="FF96FF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 Header - Conten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2F440FA0-69B2-4AE3-A704-4EB1E9E942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1357200"/>
            <a:ext cx="12193200" cy="474356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19B27-03EA-489A-B1C5-CB3D5B3F7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84D31DE4-3D79-4537-827A-488910F153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42BC65-E550-4230-8E32-D615F3DC5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19138"/>
            <a:ext cx="6096000" cy="1260000"/>
          </a:xfrm>
          <a:solidFill>
            <a:schemeClr val="accent1">
              <a:alpha val="90000"/>
            </a:schemeClr>
          </a:solidFill>
        </p:spPr>
        <p:txBody>
          <a:bodyPr lIns="756000" anchor="ctr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7BAD2C18-3A05-4876-88C4-6928EAEE841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56001" y="2160000"/>
            <a:ext cx="5340000" cy="3942000"/>
          </a:xfrm>
        </p:spPr>
        <p:txBody>
          <a:bodyPr tIns="0"/>
          <a:lstStyle/>
          <a:p>
            <a:pPr lvl="0"/>
            <a:r>
              <a:rPr lang="en-GB" dirty="0"/>
              <a:t>Click to add text or click on icon required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6F75C54D-2D3D-4848-9E01-6E68A2C42B2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599238" y="3859764"/>
            <a:ext cx="5340000" cy="2240999"/>
          </a:xfrm>
          <a:noFill/>
        </p:spPr>
        <p:txBody>
          <a:bodyPr tIns="144000"/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8B7E06AF-9D53-4DB7-8A04-2EAEB755898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599238" y="1357313"/>
            <a:ext cx="5340000" cy="2240999"/>
          </a:xfrm>
          <a:noFill/>
        </p:spPr>
        <p:txBody>
          <a:bodyPr tIns="144000"/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5" name="hcSlideMaster.Box Header - Content and two Pictures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6" name="fcSlideMaster.Box Header - Content and two Pictures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3030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53">
          <p15:clr>
            <a:srgbClr val="717275"/>
          </p15:clr>
        </p15:guide>
        <p15:guide id="3" orient="horz" pos="1360">
          <p15:clr>
            <a:srgbClr val="FF96FF"/>
          </p15:clr>
        </p15:guide>
        <p15:guide id="6" orient="horz" pos="3843">
          <p15:clr>
            <a:srgbClr val="FF96FF"/>
          </p15:clr>
        </p15:guide>
        <p15:guide id="7" pos="476">
          <p15:clr>
            <a:srgbClr val="FF96FF"/>
          </p15:clr>
        </p15:guide>
        <p15:guide id="8" pos="3840">
          <p15:clr>
            <a:srgbClr val="FF96FF"/>
          </p15:clr>
        </p15:guide>
        <p15:guide id="9" pos="4157">
          <p15:clr>
            <a:srgbClr val="FF96FF"/>
          </p15:clr>
        </p15:guide>
        <p15:guide id="10" pos="7521">
          <p15:clr>
            <a:srgbClr val="FF96FF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 Header - 3 Boxe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F2F7E28-90F6-4888-B5D9-D6C518BB32E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1357201"/>
            <a:ext cx="12192000" cy="4743562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252000" indent="0">
              <a:buNone/>
              <a:defRPr/>
            </a:lvl4pPr>
            <a:lvl5pPr marL="504000" indent="0">
              <a:buNone/>
              <a:defRPr/>
            </a:lvl5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19B27-03EA-489A-B1C5-CB3D5B3F7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84D31DE4-3D79-4537-827A-488910F153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42BC65-E550-4230-8E32-D615F3DC5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19138"/>
            <a:ext cx="6096000" cy="1260000"/>
          </a:xfrm>
          <a:solidFill>
            <a:schemeClr val="accent1">
              <a:alpha val="90000"/>
            </a:schemeClr>
          </a:solidFill>
        </p:spPr>
        <p:txBody>
          <a:bodyPr lIns="756000" anchor="ctr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163AF3FA-CD37-4BFB-9ED5-125E82D0BD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7238" y="2159000"/>
            <a:ext cx="3560000" cy="702000"/>
          </a:xfrm>
          <a:solidFill>
            <a:srgbClr val="DCA366"/>
          </a:solidFill>
        </p:spPr>
        <p:txBody>
          <a:bodyPr lIns="72000" rIns="72000" anchor="ctr"/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8F8E66-6C94-40A7-B10D-9D506696DDC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5650" y="2968625"/>
            <a:ext cx="3560000" cy="15128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0F8FB04-B864-45A7-A035-AA7CEF2DEC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7238" y="4589463"/>
            <a:ext cx="3560000" cy="1511300"/>
          </a:xfrm>
        </p:spPr>
        <p:txBody>
          <a:bodyPr tIns="72000"/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A7FDABBB-D50A-4291-8058-4752636BF0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67238" y="2159000"/>
            <a:ext cx="3560000" cy="702000"/>
          </a:xfrm>
          <a:solidFill>
            <a:srgbClr val="00405E"/>
          </a:solidFill>
        </p:spPr>
        <p:txBody>
          <a:bodyPr lIns="72000" rIns="72000" anchor="ctr"/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558B06C-F48C-4D2F-85C7-A928E65B98A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62473" y="2968625"/>
            <a:ext cx="3560000" cy="15128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386E4943-BA3E-4AF0-8D58-839214D5CB2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62472" y="4589463"/>
            <a:ext cx="3560000" cy="1511300"/>
          </a:xfrm>
        </p:spPr>
        <p:txBody>
          <a:bodyPr tIns="72000"/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D7493B8C-0356-4EC0-9E5C-92AE4FD36D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86768" y="2159000"/>
            <a:ext cx="3560000" cy="702000"/>
          </a:xfrm>
          <a:solidFill>
            <a:srgbClr val="4D394F"/>
          </a:solidFill>
        </p:spPr>
        <p:txBody>
          <a:bodyPr lIns="72000" tIns="0" rIns="72000" anchor="ctr"/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32D53481-49C8-433F-AC61-3FB3864EFD3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378826" y="2965448"/>
            <a:ext cx="3560000" cy="15128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5971B98D-6A61-421C-AA7E-C08E9D8D81F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78825" y="4586286"/>
            <a:ext cx="3560000" cy="1511300"/>
          </a:xfrm>
        </p:spPr>
        <p:txBody>
          <a:bodyPr tIns="72000"/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5" name="hcSlideMaster.Box Header - 3 Boxed title and Content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6" name="fcSlideMaster.Box Header - 3 Boxed title and Content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4054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77">
          <p15:clr>
            <a:srgbClr val="717275"/>
          </p15:clr>
        </p15:guide>
        <p15:guide id="2" orient="horz" pos="795">
          <p15:clr>
            <a:srgbClr val="717275"/>
          </p15:clr>
        </p15:guide>
        <p15:guide id="3" orient="horz" pos="1360">
          <p15:clr>
            <a:srgbClr val="FF96FF"/>
          </p15:clr>
        </p15:guide>
        <p15:guide id="4" orient="horz" pos="3843">
          <p15:clr>
            <a:srgbClr val="FF96FF"/>
          </p15:clr>
        </p15:guide>
        <p15:guide id="5" pos="476">
          <p15:clr>
            <a:srgbClr val="FF96FF"/>
          </p15:clr>
        </p15:guide>
        <p15:guide id="6" pos="2718">
          <p15:clr>
            <a:srgbClr val="FF96FF"/>
          </p15:clr>
        </p15:guide>
        <p15:guide id="7" pos="2877">
          <p15:clr>
            <a:srgbClr val="FF96FF"/>
          </p15:clr>
        </p15:guide>
        <p15:guide id="8" pos="5120">
          <p15:clr>
            <a:srgbClr val="FF96FF"/>
          </p15:clr>
        </p15:guide>
        <p15:guide id="9" pos="5278">
          <p15:clr>
            <a:srgbClr val="FF96FF"/>
          </p15:clr>
        </p15:guide>
        <p15:guide id="10" pos="7521">
          <p15:clr>
            <a:srgbClr val="FF96FF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 Header - 5 Boxe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1CBDB3ED-260A-444B-94C5-54437DFC5D9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0" y="1357201"/>
            <a:ext cx="12192000" cy="4743562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252000" indent="0">
              <a:buNone/>
              <a:defRPr/>
            </a:lvl4pPr>
            <a:lvl5pPr marL="504000" indent="0">
              <a:buNone/>
              <a:defRPr/>
            </a:lvl5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19B27-03EA-489A-B1C5-CB3D5B3F7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84D31DE4-3D79-4537-827A-488910F153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42BC65-E550-4230-8E32-D615F3DC5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19138"/>
            <a:ext cx="6096000" cy="1260000"/>
          </a:xfrm>
          <a:solidFill>
            <a:schemeClr val="accent1">
              <a:alpha val="90000"/>
            </a:schemeClr>
          </a:solidFill>
        </p:spPr>
        <p:txBody>
          <a:bodyPr lIns="756000" anchor="ctr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33751D8A-7F22-43FB-9265-B515EC79A4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5649" y="2159000"/>
            <a:ext cx="2035200" cy="342900"/>
          </a:xfrm>
          <a:solidFill>
            <a:srgbClr val="DCA366"/>
          </a:solidFill>
        </p:spPr>
        <p:txBody>
          <a:bodyPr lIns="72000" rIns="72000" anchor="ctr"/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4D1464-24B8-4CF3-88F1-41DCA29FDF6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5649" y="2609850"/>
            <a:ext cx="2035200" cy="2590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00E0D18-219C-4225-A990-84EB6045F9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5649" y="5308600"/>
            <a:ext cx="2035200" cy="792163"/>
          </a:xfrm>
        </p:spPr>
        <p:txBody>
          <a:bodyPr tIns="0"/>
          <a:lstStyle>
            <a:lvl1pPr marL="0" indent="0" algn="ctr">
              <a:buNone/>
              <a:defRPr sz="16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CF83073C-C10F-4032-A81F-6B701EDCCFB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9614" y="2177019"/>
            <a:ext cx="2035200" cy="342900"/>
          </a:xfrm>
          <a:solidFill>
            <a:srgbClr val="00405E"/>
          </a:solidFill>
        </p:spPr>
        <p:txBody>
          <a:bodyPr lIns="72000" rIns="72000" anchor="ctr"/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4D61A30-6B4B-4757-A826-7C179B81ADE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048026" y="2609850"/>
            <a:ext cx="2035200" cy="2590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2C4225E5-3171-42C6-A80F-7AC7599FC11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048026" y="5308600"/>
            <a:ext cx="2035200" cy="792163"/>
          </a:xfrm>
        </p:spPr>
        <p:txBody>
          <a:bodyPr tIns="0"/>
          <a:lstStyle>
            <a:lvl1pPr marL="0" indent="0" algn="ctr">
              <a:buNone/>
              <a:defRPr sz="16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7158B6D9-3B26-4DB7-83C8-3900F99579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43579" y="2177019"/>
            <a:ext cx="2035200" cy="342900"/>
          </a:xfrm>
          <a:solidFill>
            <a:srgbClr val="4D394F"/>
          </a:solidFill>
        </p:spPr>
        <p:txBody>
          <a:bodyPr lIns="72000" rIns="72000" anchor="ctr"/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7C7A30BC-39C6-447A-84E3-209169D6702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341990" y="2609850"/>
            <a:ext cx="2035200" cy="2590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651D0CBF-5A3C-4D3F-A148-70393C713FD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340403" y="5308600"/>
            <a:ext cx="2035200" cy="792163"/>
          </a:xfrm>
        </p:spPr>
        <p:txBody>
          <a:bodyPr tIns="0"/>
          <a:lstStyle>
            <a:lvl1pPr marL="0" indent="0" algn="ctr">
              <a:buNone/>
              <a:defRPr sz="16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DF9630D0-6DF3-4302-8F1F-AC29A02D02B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3176" y="2177019"/>
            <a:ext cx="2035200" cy="342900"/>
          </a:xfrm>
          <a:solidFill>
            <a:schemeClr val="accent3"/>
          </a:solidFill>
        </p:spPr>
        <p:txBody>
          <a:bodyPr lIns="72000" tIns="0" rIns="72000" anchor="ctr"/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6EBC63A6-10D8-4CEC-80D2-40C32B44D6A8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7616825" y="2609850"/>
            <a:ext cx="2035200" cy="2590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44E6DF0B-B020-4DC3-A3E4-388A7719589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623175" y="5308600"/>
            <a:ext cx="2035200" cy="792163"/>
          </a:xfrm>
        </p:spPr>
        <p:txBody>
          <a:bodyPr tIns="0"/>
          <a:lstStyle>
            <a:lvl1pPr marL="0" indent="0" algn="ctr">
              <a:buNone/>
              <a:defRPr sz="16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40D0C539-FE82-45F2-ADE5-03FD735462C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906001" y="2159000"/>
            <a:ext cx="2035200" cy="342900"/>
          </a:xfrm>
          <a:solidFill>
            <a:srgbClr val="6C6460"/>
          </a:solidFill>
        </p:spPr>
        <p:txBody>
          <a:bodyPr lIns="72000" rIns="72000" anchor="ctr"/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281A0A00-A3DD-4D83-BFFD-52096D211464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3939" y="2609850"/>
            <a:ext cx="2035200" cy="2590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A3E8C3E-64C8-40F2-92EE-38E33E0803C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906001" y="5308600"/>
            <a:ext cx="2035200" cy="792163"/>
          </a:xfrm>
        </p:spPr>
        <p:txBody>
          <a:bodyPr tIns="0"/>
          <a:lstStyle>
            <a:lvl1pPr marL="0" indent="0" algn="ctr">
              <a:buNone/>
              <a:defRPr sz="16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5" name="hcSlideMaster.Box Header - 5 Boxed title and Content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7" name="fcSlideMaster.Box Header - 5 Boxed title and Content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6681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77">
          <p15:clr>
            <a:srgbClr val="717275"/>
          </p15:clr>
        </p15:guide>
        <p15:guide id="2" orient="horz" pos="795">
          <p15:clr>
            <a:srgbClr val="717275"/>
          </p15:clr>
        </p15:guide>
        <p15:guide id="3" orient="horz" pos="1360">
          <p15:clr>
            <a:srgbClr val="FF96FF"/>
          </p15:clr>
        </p15:guide>
        <p15:guide id="4" orient="horz" pos="3843">
          <p15:clr>
            <a:srgbClr val="FF96FF"/>
          </p15:clr>
        </p15:guide>
        <p15:guide id="5" pos="476">
          <p15:clr>
            <a:srgbClr val="FF96FF"/>
          </p15:clr>
        </p15:guide>
        <p15:guide id="6" pos="1758">
          <p15:clr>
            <a:srgbClr val="FF96FF"/>
          </p15:clr>
        </p15:guide>
        <p15:guide id="7" pos="1916">
          <p15:clr>
            <a:srgbClr val="FF96FF"/>
          </p15:clr>
        </p15:guide>
        <p15:guide id="8" pos="3198">
          <p15:clr>
            <a:srgbClr val="FF96FF"/>
          </p15:clr>
        </p15:guide>
        <p15:guide id="9" pos="3357">
          <p15:clr>
            <a:srgbClr val="FF96FF"/>
          </p15:clr>
        </p15:guide>
        <p15:guide id="10" pos="4639">
          <p15:clr>
            <a:srgbClr val="FF96FF"/>
          </p15:clr>
        </p15:guide>
        <p15:guide id="11" pos="4798">
          <p15:clr>
            <a:srgbClr val="FF96FF"/>
          </p15:clr>
        </p15:guide>
        <p15:guide id="12" pos="6080">
          <p15:clr>
            <a:srgbClr val="FF96FF"/>
          </p15:clr>
        </p15:guide>
        <p15:guide id="13" pos="6239">
          <p15:clr>
            <a:srgbClr val="FF96FF"/>
          </p15:clr>
        </p15:guide>
        <p15:guide id="14" pos="7521">
          <p15:clr>
            <a:srgbClr val="FF96FF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 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19B27-03EA-489A-B1C5-CB3D5B3F7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84D31DE4-3D79-4537-827A-488910F153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42BC65-E550-4230-8E32-D615F3DC5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19138"/>
            <a:ext cx="6096000" cy="1260000"/>
          </a:xfrm>
          <a:solidFill>
            <a:schemeClr val="accent1">
              <a:alpha val="90000"/>
            </a:schemeClr>
          </a:solidFill>
        </p:spPr>
        <p:txBody>
          <a:bodyPr lIns="756000" anchor="ctr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hcSlideMaster.Box Header Only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6" name="fcSlideMaster.Box Header Only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7790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53">
          <p15:clr>
            <a:srgbClr val="717275"/>
          </p15:clr>
        </p15:guide>
        <p15:guide id="3" orient="horz" pos="1360">
          <p15:clr>
            <a:srgbClr val="FF96FF"/>
          </p15:clr>
        </p15:guide>
        <p15:guide id="6" orient="horz" pos="3843">
          <p15:clr>
            <a:srgbClr val="FF96FF"/>
          </p15:clr>
        </p15:guide>
        <p15:guide id="7" pos="476">
          <p15:clr>
            <a:srgbClr val="FF96FF"/>
          </p15:clr>
        </p15:guide>
        <p15:guide id="10" pos="7521">
          <p15:clr>
            <a:srgbClr val="FF96FF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3F28EA0-50C3-41C4-8BA5-B5CA28E6FE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440000"/>
            <a:ext cx="12193200" cy="466076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0C1D73B-DA24-4465-8AD7-902AD881A8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5650" y="5487988"/>
            <a:ext cx="11172825" cy="612775"/>
          </a:xfrm>
          <a:solidFill>
            <a:srgbClr val="877E79"/>
          </a:solidFill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0" indent="0" algn="ctr">
              <a:buNone/>
              <a:defRPr>
                <a:solidFill>
                  <a:schemeClr val="bg1"/>
                </a:solidFill>
              </a:defRPr>
            </a:lvl2pPr>
            <a:lvl3pPr marL="0" indent="0">
              <a:buNone/>
              <a:defRPr>
                <a:solidFill>
                  <a:schemeClr val="bg1"/>
                </a:solidFill>
              </a:defRPr>
            </a:lvl3pPr>
            <a:lvl4pPr marL="252000" indent="0">
              <a:buNone/>
              <a:defRPr>
                <a:solidFill>
                  <a:schemeClr val="bg1"/>
                </a:solidFill>
              </a:defRPr>
            </a:lvl4pPr>
            <a:lvl5pPr marL="5040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text or remove box if not needed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19B27-03EA-489A-B1C5-CB3D5B3F7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84D31DE4-3D79-4537-827A-488910F153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0953246-894E-4AFF-8DBA-055A88ABC55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55649" y="1618262"/>
            <a:ext cx="11184000" cy="3609760"/>
          </a:xfrm>
        </p:spPr>
        <p:txBody>
          <a:bodyPr tIns="0"/>
          <a:lstStyle/>
          <a:p>
            <a:pPr lvl="0"/>
            <a:r>
              <a:rPr lang="en-GB" dirty="0"/>
              <a:t>Click to add text or click on icon required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5428F21-D19F-4753-B8DE-F5385E934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" name="hcSlideMaster.One Content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5" name="fcSlideMaster.One Content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7265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78">
          <p15:clr>
            <a:srgbClr val="717275"/>
          </p15:clr>
        </p15:guide>
        <p15:guide id="2" orient="horz" pos="799">
          <p15:clr>
            <a:srgbClr val="717275"/>
          </p15:clr>
        </p15:guide>
        <p15:guide id="3" orient="horz" pos="1020">
          <p15:clr>
            <a:srgbClr val="FF96FF"/>
          </p15:clr>
        </p15:guide>
        <p15:guide id="4" orient="horz" pos="3843">
          <p15:clr>
            <a:srgbClr val="FF96FF"/>
          </p15:clr>
        </p15:guide>
        <p15:guide id="5" pos="476">
          <p15:clr>
            <a:srgbClr val="FF96FF"/>
          </p15:clr>
        </p15:guide>
        <p15:guide id="6" pos="7521">
          <p15:clr>
            <a:srgbClr val="FF96FF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EB82F792-4C85-44AE-8D3E-218A3F1D036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1440000"/>
            <a:ext cx="12193200" cy="466076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6F883360-7F23-4C19-A522-86C528840AB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55650" y="5487988"/>
            <a:ext cx="11172825" cy="612775"/>
          </a:xfrm>
          <a:solidFill>
            <a:srgbClr val="877E79"/>
          </a:solidFill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0" indent="0" algn="ctr">
              <a:buNone/>
              <a:defRPr>
                <a:solidFill>
                  <a:schemeClr val="bg1"/>
                </a:solidFill>
              </a:defRPr>
            </a:lvl2pPr>
            <a:lvl3pPr marL="0" indent="0">
              <a:buNone/>
              <a:defRPr>
                <a:solidFill>
                  <a:schemeClr val="bg1"/>
                </a:solidFill>
              </a:defRPr>
            </a:lvl3pPr>
            <a:lvl4pPr marL="252000" indent="0">
              <a:buNone/>
              <a:defRPr>
                <a:solidFill>
                  <a:schemeClr val="bg1"/>
                </a:solidFill>
              </a:defRPr>
            </a:lvl4pPr>
            <a:lvl5pPr marL="5040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text or remove box if not needed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19B27-03EA-489A-B1C5-CB3D5B3F7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84D31DE4-3D79-4537-827A-488910F153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04411D71-2260-47AF-A67B-EFA74D9D6B1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56001" y="1620001"/>
            <a:ext cx="5340000" cy="3609760"/>
          </a:xfrm>
        </p:spPr>
        <p:txBody>
          <a:bodyPr tIns="0"/>
          <a:lstStyle/>
          <a:p>
            <a:pPr lvl="0"/>
            <a:r>
              <a:rPr lang="en-GB" dirty="0"/>
              <a:t>Click to add text or click on icon required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7095559-5A5B-499E-AC2F-1976600FAEC3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599999" y="1620001"/>
            <a:ext cx="5340000" cy="3609760"/>
          </a:xfrm>
        </p:spPr>
        <p:txBody>
          <a:bodyPr tIns="0"/>
          <a:lstStyle/>
          <a:p>
            <a:pPr lvl="0"/>
            <a:r>
              <a:rPr lang="en-GB" dirty="0"/>
              <a:t>Click to add text or click on icon required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9D1316E-A663-4C4A-9403-C7E85C324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2" name="hcSlideMaster.Two Content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5" name="fcSlideMaster.Two Content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4294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78">
          <p15:clr>
            <a:srgbClr val="717275"/>
          </p15:clr>
        </p15:guide>
        <p15:guide id="2" orient="horz" pos="799">
          <p15:clr>
            <a:srgbClr val="717275"/>
          </p15:clr>
        </p15:guide>
        <p15:guide id="3" orient="horz" pos="1020">
          <p15:clr>
            <a:srgbClr val="FF96FF"/>
          </p15:clr>
        </p15:guide>
        <p15:guide id="4" orient="horz" pos="3843">
          <p15:clr>
            <a:srgbClr val="FF96FF"/>
          </p15:clr>
        </p15:guide>
        <p15:guide id="5" pos="476">
          <p15:clr>
            <a:srgbClr val="FF96FF"/>
          </p15:clr>
        </p15:guide>
        <p15:guide id="6" pos="3840">
          <p15:clr>
            <a:srgbClr val="FF96FF"/>
          </p15:clr>
        </p15:guide>
        <p15:guide id="7" pos="4157">
          <p15:clr>
            <a:srgbClr val="FF96FF"/>
          </p15:clr>
        </p15:guide>
        <p15:guide id="8" pos="7521">
          <p15:clr>
            <a:srgbClr val="FF96FF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5FFAB743-17D7-490F-8011-022CB6FA00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1440000"/>
            <a:ext cx="12193200" cy="466076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642C8CA-3B6D-4A4D-9D11-579350D99B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55650" y="5487988"/>
            <a:ext cx="11172825" cy="612775"/>
          </a:xfrm>
          <a:solidFill>
            <a:srgbClr val="877E79"/>
          </a:solidFill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0" indent="0" algn="ctr">
              <a:buNone/>
              <a:defRPr>
                <a:solidFill>
                  <a:schemeClr val="bg1"/>
                </a:solidFill>
              </a:defRPr>
            </a:lvl2pPr>
            <a:lvl3pPr marL="0" indent="0">
              <a:buNone/>
              <a:defRPr>
                <a:solidFill>
                  <a:schemeClr val="bg1"/>
                </a:solidFill>
              </a:defRPr>
            </a:lvl3pPr>
            <a:lvl4pPr marL="252000" indent="0">
              <a:buNone/>
              <a:defRPr>
                <a:solidFill>
                  <a:schemeClr val="bg1"/>
                </a:solidFill>
              </a:defRPr>
            </a:lvl4pPr>
            <a:lvl5pPr marL="5040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text or remove box if not needed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19B27-03EA-489A-B1C5-CB3D5B3F7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84D31DE4-3D79-4537-827A-488910F153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10" name="Content Placeholder 11">
            <a:extLst>
              <a:ext uri="{FF2B5EF4-FFF2-40B4-BE49-F238E27FC236}">
                <a16:creationId xmlns:a16="http://schemas.microsoft.com/office/drawing/2014/main" id="{B5F38A2C-ECFC-485E-ACEA-B8B1F65D2E9C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56001" y="1620001"/>
            <a:ext cx="3560000" cy="3608020"/>
          </a:xfrm>
        </p:spPr>
        <p:txBody>
          <a:bodyPr tIns="0"/>
          <a:lstStyle/>
          <a:p>
            <a:pPr lvl="0"/>
            <a:r>
              <a:rPr lang="en-GB" dirty="0"/>
              <a:t>Click to add text or click on icon required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111">
            <a:extLst>
              <a:ext uri="{FF2B5EF4-FFF2-40B4-BE49-F238E27FC236}">
                <a16:creationId xmlns:a16="http://schemas.microsoft.com/office/drawing/2014/main" id="{F3684ECE-F808-4BAD-A909-53842AA0E7B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68001" y="1620001"/>
            <a:ext cx="3560000" cy="3608020"/>
          </a:xfrm>
        </p:spPr>
        <p:txBody>
          <a:bodyPr tIns="0"/>
          <a:lstStyle/>
          <a:p>
            <a:pPr lvl="0"/>
            <a:r>
              <a:rPr lang="en-GB" dirty="0"/>
              <a:t>Click to add text or click on icon required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Content Placeholder 112">
            <a:extLst>
              <a:ext uri="{FF2B5EF4-FFF2-40B4-BE49-F238E27FC236}">
                <a16:creationId xmlns:a16="http://schemas.microsoft.com/office/drawing/2014/main" id="{BC8CB614-BEA6-48BE-BAD1-B6D04F961AFC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8380000" y="1620001"/>
            <a:ext cx="3560000" cy="3608020"/>
          </a:xfrm>
        </p:spPr>
        <p:txBody>
          <a:bodyPr tIns="0"/>
          <a:lstStyle/>
          <a:p>
            <a:pPr lvl="0"/>
            <a:r>
              <a:rPr lang="en-GB" dirty="0"/>
              <a:t>Click to add text or click on icon required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04748D3-2478-466C-B368-88FF3905C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2" name="hcSlideMaster.Three Content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5" name="fcSlideMaster.Three Content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5053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78">
          <p15:clr>
            <a:srgbClr val="717275"/>
          </p15:clr>
        </p15:guide>
        <p15:guide id="2" orient="horz" pos="799">
          <p15:clr>
            <a:srgbClr val="717275"/>
          </p15:clr>
        </p15:guide>
        <p15:guide id="3" orient="horz" pos="1020">
          <p15:clr>
            <a:srgbClr val="FF96FF"/>
          </p15:clr>
        </p15:guide>
        <p15:guide id="4" orient="horz" pos="3843">
          <p15:clr>
            <a:srgbClr val="FF96FF"/>
          </p15:clr>
        </p15:guide>
        <p15:guide id="5" pos="476">
          <p15:clr>
            <a:srgbClr val="FF96FF"/>
          </p15:clr>
        </p15:guide>
        <p15:guide id="6" pos="2718">
          <p15:clr>
            <a:srgbClr val="FF96FF"/>
          </p15:clr>
        </p15:guide>
        <p15:guide id="7" pos="2877">
          <p15:clr>
            <a:srgbClr val="FF96FF"/>
          </p15:clr>
        </p15:guide>
        <p15:guide id="8" pos="5120">
          <p15:clr>
            <a:srgbClr val="FF96FF"/>
          </p15:clr>
        </p15:guide>
        <p15:guide id="9" pos="5278">
          <p15:clr>
            <a:srgbClr val="FF96FF"/>
          </p15:clr>
        </p15:guide>
        <p15:guide id="10" pos="7521">
          <p15:clr>
            <a:srgbClr val="FF96FF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9D6B6456-0CE0-4417-9E3B-E17C5DDAC99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440000"/>
            <a:ext cx="12193200" cy="466076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19B27-03EA-489A-B1C5-CB3D5B3F7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84D31DE4-3D79-4537-827A-488910F153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01BC94E-8AD5-4CF2-A4B5-B04C2B7873D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99238" y="1439863"/>
            <a:ext cx="5340000" cy="4660763"/>
          </a:xfrm>
          <a:noFill/>
        </p:spPr>
        <p:txBody>
          <a:bodyPr tIns="144000"/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11" name="Content Placeholder 11">
            <a:extLst>
              <a:ext uri="{FF2B5EF4-FFF2-40B4-BE49-F238E27FC236}">
                <a16:creationId xmlns:a16="http://schemas.microsoft.com/office/drawing/2014/main" id="{195085D3-E81E-41B3-B9A0-0A2D95E9DD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56001" y="1620001"/>
            <a:ext cx="5340000" cy="4480762"/>
          </a:xfrm>
        </p:spPr>
        <p:txBody>
          <a:bodyPr tIns="0"/>
          <a:lstStyle/>
          <a:p>
            <a:pPr marL="0" marR="0" lvl="0" indent="0" algn="l" defTabSz="914348" rtl="0" eaLnBrk="1" fontAlgn="auto" latinLnBrk="0" hangingPunct="1">
              <a:lnSpc>
                <a:spcPct val="98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text or click on icon required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0D55A49-B3B7-47B2-8064-5C87EE5EA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2" name="hcSlideMaster.Content and Picture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6" name="fcSlideMaster.Content and Picture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7628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78">
          <p15:clr>
            <a:srgbClr val="717275"/>
          </p15:clr>
        </p15:guide>
        <p15:guide id="2" orient="horz" pos="799">
          <p15:clr>
            <a:srgbClr val="717275"/>
          </p15:clr>
        </p15:guide>
        <p15:guide id="3" orient="horz" pos="1020">
          <p15:clr>
            <a:srgbClr val="FF96FF"/>
          </p15:clr>
        </p15:guide>
        <p15:guide id="4" orient="horz" pos="3843">
          <p15:clr>
            <a:srgbClr val="FF96FF"/>
          </p15:clr>
        </p15:guide>
        <p15:guide id="5" pos="476">
          <p15:clr>
            <a:srgbClr val="FF96FF"/>
          </p15:clr>
        </p15:guide>
        <p15:guide id="6" pos="3840">
          <p15:clr>
            <a:srgbClr val="FF96FF"/>
          </p15:clr>
        </p15:guide>
        <p15:guide id="7" pos="4157">
          <p15:clr>
            <a:srgbClr val="FF96FF"/>
          </p15:clr>
        </p15:guide>
        <p15:guide id="8" pos="7521">
          <p15:clr>
            <a:srgbClr val="FF96FF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065A478-BDE5-443C-9696-A8ECCEEFEB3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440000"/>
            <a:ext cx="12193200" cy="466076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19B27-03EA-489A-B1C5-CB3D5B3F7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84D31DE4-3D79-4537-827A-488910F153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01BC94E-8AD5-4CF2-A4B5-B04C2B7873D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00000" y="1438627"/>
            <a:ext cx="5340000" cy="2204450"/>
          </a:xfrm>
          <a:noFill/>
        </p:spPr>
        <p:txBody>
          <a:bodyPr tIns="144000"/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7" name="Picture Placeholder 81">
            <a:extLst>
              <a:ext uri="{FF2B5EF4-FFF2-40B4-BE49-F238E27FC236}">
                <a16:creationId xmlns:a16="http://schemas.microsoft.com/office/drawing/2014/main" id="{ACAA190F-BCAE-4717-ADF1-61A727B8FF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0000" y="3896313"/>
            <a:ext cx="5340000" cy="2205068"/>
          </a:xfrm>
          <a:noFill/>
        </p:spPr>
        <p:txBody>
          <a:bodyPr tIns="144000"/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11" name="Content Placeholder 11">
            <a:extLst>
              <a:ext uri="{FF2B5EF4-FFF2-40B4-BE49-F238E27FC236}">
                <a16:creationId xmlns:a16="http://schemas.microsoft.com/office/drawing/2014/main" id="{F82A98BA-F432-417A-A11F-027E2AD47B8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56001" y="1620001"/>
            <a:ext cx="5340000" cy="4481999"/>
          </a:xfrm>
        </p:spPr>
        <p:txBody>
          <a:bodyPr tIns="0"/>
          <a:lstStyle/>
          <a:p>
            <a:pPr marL="0" marR="0" lvl="0" indent="0" algn="l" defTabSz="914348" rtl="0" eaLnBrk="1" fontAlgn="auto" latinLnBrk="0" hangingPunct="1">
              <a:lnSpc>
                <a:spcPct val="98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to add text or click on icon required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032A2EB-F839-4585-88D6-E2058797A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2" name="hcSlideMaster.Content and Two Pictures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6" name="fcSlideMaster.Content and Two Pictures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4040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78">
          <p15:clr>
            <a:srgbClr val="717275"/>
          </p15:clr>
        </p15:guide>
        <p15:guide id="2" orient="horz" pos="799">
          <p15:clr>
            <a:srgbClr val="717275"/>
          </p15:clr>
        </p15:guide>
        <p15:guide id="3" orient="horz" pos="1020">
          <p15:clr>
            <a:srgbClr val="FF96FF"/>
          </p15:clr>
        </p15:guide>
        <p15:guide id="6" orient="horz" pos="3843">
          <p15:clr>
            <a:srgbClr val="FF96FF"/>
          </p15:clr>
        </p15:guide>
        <p15:guide id="7" pos="476">
          <p15:clr>
            <a:srgbClr val="FF96FF"/>
          </p15:clr>
        </p15:guide>
        <p15:guide id="8" pos="3840">
          <p15:clr>
            <a:srgbClr val="FF96FF"/>
          </p15:clr>
        </p15:guide>
        <p15:guide id="9" pos="4157">
          <p15:clr>
            <a:srgbClr val="FF96FF"/>
          </p15:clr>
        </p15:guide>
        <p15:guide id="10" pos="7521">
          <p15:clr>
            <a:srgbClr val="FF96FF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hort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A4766D7E-4E66-4F29-B3D3-245854C9D55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450000"/>
            <a:ext cx="12192000" cy="5652000"/>
          </a:xfrm>
          <a:solidFill>
            <a:schemeClr val="bg2"/>
          </a:solidFill>
        </p:spPr>
        <p:txBody>
          <a:bodyPr lIns="504000" bIns="288000" anchor="b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D1B1F5E5-FFE8-4980-A265-A8325B569B1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6FCE4B3-A73D-41FF-AFA0-D478B752FA2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76475" y="949244"/>
            <a:ext cx="252000" cy="1260000"/>
          </a:xfrm>
          <a:solidFill>
            <a:srgbClr val="FC4C0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6FB34FE-806A-4781-A751-FA183616E0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28475" y="697482"/>
            <a:ext cx="5400000" cy="1512000"/>
          </a:xfrm>
          <a:solidFill>
            <a:srgbClr val="F18700">
              <a:alpha val="89804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 </a:t>
            </a:r>
            <a:endParaRPr lang="en-GB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E383995F-1F31-4E0A-95AD-3979E9E8E9F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8888" y="949243"/>
            <a:ext cx="4860000" cy="1998000"/>
          </a:xfrm>
          <a:solidFill>
            <a:srgbClr val="E74011">
              <a:alpha val="89804"/>
            </a:srgbClr>
          </a:solidFill>
        </p:spPr>
        <p:txBody>
          <a:bodyPr lIns="252000" bIns="126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1800" b="0">
                <a:solidFill>
                  <a:schemeClr val="bg1"/>
                </a:solidFill>
                <a:latin typeface="+mj-lt"/>
              </a:defRPr>
            </a:lvl2pPr>
            <a:lvl3pPr marL="0" indent="0">
              <a:buNone/>
              <a:defRPr sz="1800" b="0">
                <a:solidFill>
                  <a:schemeClr val="bg1"/>
                </a:solidFill>
                <a:latin typeface="+mj-lt"/>
              </a:defRPr>
            </a:lvl3pPr>
            <a:lvl4pPr marL="0" indent="0">
              <a:buNone/>
              <a:defRPr sz="1800" b="0">
                <a:solidFill>
                  <a:schemeClr val="bg1"/>
                </a:solidFill>
                <a:latin typeface="+mj-lt"/>
              </a:defRPr>
            </a:lvl4pPr>
            <a:lvl5pPr marL="0" indent="0">
              <a:buNone/>
              <a:defRPr sz="1800" b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add text if needed</a:t>
            </a:r>
            <a:endParaRPr lang="en-GB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9DC5C88-F6B8-4E6F-A6BF-7CFED3EF0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8475" y="949244"/>
            <a:ext cx="4860000" cy="1260000"/>
          </a:xfrm>
          <a:solidFill>
            <a:srgbClr val="E40521">
              <a:alpha val="90000"/>
            </a:srgbClr>
          </a:solidFill>
        </p:spPr>
        <p:txBody>
          <a:bodyPr lIns="252000" anchor="ctr" anchorCtr="0">
            <a:noAutofit/>
          </a:bodyPr>
          <a:lstStyle>
            <a:lvl1pPr>
              <a:lnSpc>
                <a:spcPct val="9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D3B2A9-9FC5-471F-95B6-1C0E9577DFB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3" name="hcSlideMaster.Cover Short - Right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6" name="fcSlideMaster.Cover Short - Right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17628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oxe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7787FAA5-67C7-4C54-B6DA-E3263F772F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1619250"/>
            <a:ext cx="12192000" cy="449421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19B27-03EA-489A-B1C5-CB3D5B3F7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84D31DE4-3D79-4537-827A-488910F153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032A2EB-F839-4585-88D6-E2058797A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41F14-C51C-4A38-90D8-E015902E90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7238" y="1605600"/>
            <a:ext cx="3560000" cy="809625"/>
          </a:xfrm>
          <a:solidFill>
            <a:srgbClr val="DCA366"/>
          </a:solidFill>
        </p:spPr>
        <p:txBody>
          <a:bodyPr lIns="72000" rIns="72000" anchor="ctr"/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255092A-49F0-4CDD-9FA7-25636468C08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7238" y="2536826"/>
            <a:ext cx="3560000" cy="1728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11A2C9B-9638-48F7-9503-F16973D813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5649" y="4384676"/>
            <a:ext cx="3560000" cy="1728788"/>
          </a:xfrm>
        </p:spPr>
        <p:txBody>
          <a:bodyPr tIns="72000"/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11614A04-5625-43DD-8604-D1D979363F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68000" y="1606199"/>
            <a:ext cx="3560000" cy="810000"/>
          </a:xfrm>
          <a:solidFill>
            <a:srgbClr val="00405E"/>
          </a:solidFill>
        </p:spPr>
        <p:txBody>
          <a:bodyPr lIns="72000" rIns="72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4B0F2FDB-FC44-4EED-B70F-AB3177432C8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68000" y="2523774"/>
            <a:ext cx="3560000" cy="1728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E75AD695-A403-49BB-90DA-B343368715C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71177" y="4371624"/>
            <a:ext cx="3560000" cy="1716087"/>
          </a:xfrm>
        </p:spPr>
        <p:txBody>
          <a:bodyPr tIns="72000"/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03569F73-A856-4F57-BEB7-4E7FFF18C8F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78825" y="1606200"/>
            <a:ext cx="3560000" cy="810000"/>
          </a:xfrm>
          <a:solidFill>
            <a:srgbClr val="4D394F"/>
          </a:solidFill>
        </p:spPr>
        <p:txBody>
          <a:bodyPr lIns="72000" rIns="72000" anchor="ctr"/>
          <a:lstStyle>
            <a:lvl1pPr marL="0" indent="0" algn="ct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968814DB-EE45-473E-ADD3-9756091F03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8385177" y="2523775"/>
            <a:ext cx="3560000" cy="172878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3699D712-AC27-4B39-9FC7-E79E726A5C0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85177" y="4371626"/>
            <a:ext cx="3560000" cy="1716087"/>
          </a:xfrm>
        </p:spPr>
        <p:txBody>
          <a:bodyPr tIns="72000"/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2" name="hcSlideMaster.3 Boxed title and Content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7" name="fcSlideMaster.3 Boxed title and Content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2609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77">
          <p15:clr>
            <a:srgbClr val="717275"/>
          </p15:clr>
        </p15:guide>
        <p15:guide id="2" orient="horz" pos="795">
          <p15:clr>
            <a:srgbClr val="717275"/>
          </p15:clr>
        </p15:guide>
        <p15:guide id="3" orient="horz" pos="1020">
          <p15:clr>
            <a:srgbClr val="FF96FF"/>
          </p15:clr>
        </p15:guide>
        <p15:guide id="4" orient="horz" pos="3843">
          <p15:clr>
            <a:srgbClr val="FF96FF"/>
          </p15:clr>
        </p15:guide>
        <p15:guide id="5" pos="476">
          <p15:clr>
            <a:srgbClr val="FF96FF"/>
          </p15:clr>
        </p15:guide>
        <p15:guide id="6" pos="2718">
          <p15:clr>
            <a:srgbClr val="FF96FF"/>
          </p15:clr>
        </p15:guide>
        <p15:guide id="7" pos="2877">
          <p15:clr>
            <a:srgbClr val="FF96FF"/>
          </p15:clr>
        </p15:guide>
        <p15:guide id="8" pos="5120">
          <p15:clr>
            <a:srgbClr val="FF96FF"/>
          </p15:clr>
        </p15:guide>
        <p15:guide id="9" pos="5278">
          <p15:clr>
            <a:srgbClr val="FF96FF"/>
          </p15:clr>
        </p15:guide>
        <p15:guide id="10" pos="7521">
          <p15:clr>
            <a:srgbClr val="FF96FF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Boxe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877D41B0-FC4A-445B-B1D2-D51B6A2B796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0" y="1619250"/>
            <a:ext cx="12192000" cy="449421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252000" indent="0">
              <a:buNone/>
              <a:defRPr/>
            </a:lvl4pPr>
            <a:lvl5pPr marL="504000" indent="0">
              <a:buNone/>
              <a:defRPr/>
            </a:lvl5pPr>
          </a:lstStyle>
          <a:p>
            <a:pPr lvl="0"/>
            <a:r>
              <a:rPr lang="en-US" dirty="0"/>
              <a:t> 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19B27-03EA-489A-B1C5-CB3D5B3F7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84D31DE4-3D79-4537-827A-488910F153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032A2EB-F839-4585-88D6-E2058797A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41F14-C51C-4A38-90D8-E015902E90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7237" y="1619251"/>
            <a:ext cx="2035200" cy="401638"/>
          </a:xfrm>
          <a:solidFill>
            <a:srgbClr val="DCA366"/>
          </a:solidFill>
        </p:spPr>
        <p:txBody>
          <a:bodyPr lIns="72000" rIns="72000" anchor="ctr"/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255092A-49F0-4CDD-9FA7-25636468C08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7237" y="2128838"/>
            <a:ext cx="2035200" cy="27765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11A2C9B-9638-48F7-9503-F16973D813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5649" y="5013324"/>
            <a:ext cx="2035200" cy="1100140"/>
          </a:xfrm>
        </p:spPr>
        <p:txBody>
          <a:bodyPr tIns="36000"/>
          <a:lstStyle>
            <a:lvl1pPr marL="0" indent="0" algn="ctr">
              <a:buNone/>
              <a:defRPr sz="16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11614A04-5625-43DD-8604-D1D979363F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1650" y="1619249"/>
            <a:ext cx="2035200" cy="401637"/>
          </a:xfrm>
          <a:solidFill>
            <a:srgbClr val="00405E"/>
          </a:solidFill>
        </p:spPr>
        <p:txBody>
          <a:bodyPr lIns="72000" rIns="72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4B0F2FDB-FC44-4EED-B70F-AB3177432C8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041650" y="2128836"/>
            <a:ext cx="2035200" cy="277653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E75AD695-A403-49BB-90DA-B343368715C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041650" y="5000621"/>
            <a:ext cx="2035200" cy="1100140"/>
          </a:xfrm>
        </p:spPr>
        <p:txBody>
          <a:bodyPr tIns="36000"/>
          <a:lstStyle>
            <a:lvl1pPr marL="0" indent="0" algn="ctr">
              <a:buNone/>
              <a:defRPr sz="16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03569F73-A856-4F57-BEB7-4E7FFF18C8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29238" y="1619251"/>
            <a:ext cx="2035200" cy="401638"/>
          </a:xfrm>
          <a:solidFill>
            <a:srgbClr val="4D394F"/>
          </a:solidFill>
        </p:spPr>
        <p:txBody>
          <a:bodyPr lIns="72000" rIns="72000" anchor="ctr"/>
          <a:lstStyle>
            <a:lvl1pPr marL="0" indent="0" algn="ct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968814DB-EE45-473E-ADD3-9756091F03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5329238" y="2128838"/>
            <a:ext cx="2035200" cy="277653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3699D712-AC27-4B39-9FC7-E79E726A5C0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332414" y="5000623"/>
            <a:ext cx="2035200" cy="1100140"/>
          </a:xfrm>
        </p:spPr>
        <p:txBody>
          <a:bodyPr tIns="36000"/>
          <a:lstStyle>
            <a:lvl1pPr marL="0" indent="0" algn="ctr">
              <a:buNone/>
              <a:defRPr sz="16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15" name="Text Placeholder 34">
            <a:extLst>
              <a:ext uri="{FF2B5EF4-FFF2-40B4-BE49-F238E27FC236}">
                <a16:creationId xmlns:a16="http://schemas.microsoft.com/office/drawing/2014/main" id="{BDF5F3B2-B169-424D-8E1F-E57141DFFE1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0002" y="1619251"/>
            <a:ext cx="2035200" cy="401638"/>
          </a:xfrm>
          <a:solidFill>
            <a:srgbClr val="FBBC33"/>
          </a:solidFill>
        </p:spPr>
        <p:txBody>
          <a:bodyPr lIns="72000" rIns="72000" anchor="ctr"/>
          <a:lstStyle>
            <a:lvl1pPr marL="0" indent="0" algn="ct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D535B42-E5BC-4AD7-ACF0-8E7736B52DE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7620003" y="2128838"/>
            <a:ext cx="2035200" cy="27765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C0CBFB2-E9B0-4E3F-A865-B4CE5F4AB46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621589" y="5000623"/>
            <a:ext cx="2035200" cy="1112840"/>
          </a:xfrm>
        </p:spPr>
        <p:txBody>
          <a:bodyPr tIns="36000"/>
          <a:lstStyle>
            <a:lvl1pPr marL="0" indent="0" algn="ctr">
              <a:buNone/>
              <a:defRPr sz="16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20" name="Text Placeholder 34">
            <a:extLst>
              <a:ext uri="{FF2B5EF4-FFF2-40B4-BE49-F238E27FC236}">
                <a16:creationId xmlns:a16="http://schemas.microsoft.com/office/drawing/2014/main" id="{DABF480B-5EE1-47B6-BCD6-1BA7FF0159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907590" y="1619251"/>
            <a:ext cx="2035200" cy="401638"/>
          </a:xfrm>
          <a:solidFill>
            <a:srgbClr val="007383"/>
          </a:solidFill>
        </p:spPr>
        <p:txBody>
          <a:bodyPr lIns="72000" rIns="72000" anchor="ctr"/>
          <a:lstStyle>
            <a:lvl1pPr marL="0" indent="0" algn="ct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0" indent="0" algn="ctr">
              <a:buNone/>
              <a:defRPr>
                <a:solidFill>
                  <a:schemeClr val="bg1"/>
                </a:solidFill>
              </a:defRPr>
            </a:lvl4pPr>
            <a:lvl5pPr marL="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0ED5789C-8005-4F83-9824-18B6F8F0ADFB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2354" y="2128838"/>
            <a:ext cx="2035200" cy="27765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F4F7BF8-816A-4762-BD96-85C36C4C58F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907592" y="5000623"/>
            <a:ext cx="2035200" cy="1100140"/>
          </a:xfrm>
        </p:spPr>
        <p:txBody>
          <a:bodyPr tIns="36000"/>
          <a:lstStyle>
            <a:lvl1pPr marL="0" indent="0" algn="ctr">
              <a:buNone/>
              <a:defRPr sz="16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2" name="hcSlideMaster.5 Boxed title and Content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9" name="fcSlideMaster.5 Boxed title and Content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573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77">
          <p15:clr>
            <a:srgbClr val="717275"/>
          </p15:clr>
        </p15:guide>
        <p15:guide id="2" orient="horz" pos="795">
          <p15:clr>
            <a:srgbClr val="717275"/>
          </p15:clr>
        </p15:guide>
        <p15:guide id="3" orient="horz" pos="1020">
          <p15:clr>
            <a:srgbClr val="FF96FF"/>
          </p15:clr>
        </p15:guide>
        <p15:guide id="4" orient="horz" pos="3843">
          <p15:clr>
            <a:srgbClr val="FF96FF"/>
          </p15:clr>
        </p15:guide>
        <p15:guide id="5" pos="476">
          <p15:clr>
            <a:srgbClr val="FF96FF"/>
          </p15:clr>
        </p15:guide>
        <p15:guide id="6" pos="1758">
          <p15:clr>
            <a:srgbClr val="FF96FF"/>
          </p15:clr>
        </p15:guide>
        <p15:guide id="7" pos="1916">
          <p15:clr>
            <a:srgbClr val="FF96FF"/>
          </p15:clr>
        </p15:guide>
        <p15:guide id="8" pos="3198">
          <p15:clr>
            <a:srgbClr val="FF96FF"/>
          </p15:clr>
        </p15:guide>
        <p15:guide id="9" pos="3357">
          <p15:clr>
            <a:srgbClr val="FF96FF"/>
          </p15:clr>
        </p15:guide>
        <p15:guide id="10" pos="4639">
          <p15:clr>
            <a:srgbClr val="FF96FF"/>
          </p15:clr>
        </p15:guide>
        <p15:guide id="11" pos="4798">
          <p15:clr>
            <a:srgbClr val="FF96FF"/>
          </p15:clr>
        </p15:guide>
        <p15:guide id="12" pos="6080">
          <p15:clr>
            <a:srgbClr val="FF96FF"/>
          </p15:clr>
        </p15:guide>
        <p15:guide id="13" pos="6239">
          <p15:clr>
            <a:srgbClr val="FF96FF"/>
          </p15:clr>
        </p15:guide>
        <p15:guide id="14" pos="7521">
          <p15:clr>
            <a:srgbClr val="FF96FF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19B27-03EA-489A-B1C5-CB3D5B3F7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84D31DE4-3D79-4537-827A-488910F153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C98FB7C0-AB81-400B-93D2-786E05B9ECD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719138"/>
            <a:ext cx="12192000" cy="5382861"/>
          </a:xfrm>
          <a:solidFill>
            <a:schemeClr val="bg2"/>
          </a:solidFill>
        </p:spPr>
        <p:txBody>
          <a:bodyPr tIns="144000"/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2" name="hcSlideMaster.Image Only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5" name="fcSlideMaster.Image Only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8311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53">
          <p15:clr>
            <a:srgbClr val="717275"/>
          </p15:clr>
        </p15:guide>
        <p15:guide id="3" orient="horz" pos="1020">
          <p15:clr>
            <a:srgbClr val="FF96FF"/>
          </p15:clr>
        </p15:guide>
        <p15:guide id="4" orient="horz" pos="3843">
          <p15:clr>
            <a:srgbClr val="FF96FF"/>
          </p15:clr>
        </p15:guide>
        <p15:guide id="5" pos="476">
          <p15:clr>
            <a:srgbClr val="FF96FF"/>
          </p15:clr>
        </p15:guide>
        <p15:guide id="6" pos="7521">
          <p15:clr>
            <a:srgbClr val="FF96FF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19B27-03EA-489A-B1C5-CB3D5B3F7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84D31DE4-3D79-4537-827A-488910F153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C3D0E27-12CD-4AD0-B9EF-40EEA6603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hcSlideMaster.Title OnlyHeader"/>
          <p:cNvSpPr txBox="1"/>
          <p:nvPr userDrawn="1"/>
        </p:nvSpPr>
        <p:spPr>
          <a:xfrm>
            <a:off x="0" y="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GB" dirty="0"/>
          </a:p>
        </p:txBody>
      </p:sp>
      <p:sp>
        <p:nvSpPr>
          <p:cNvPr id="8" name="fcSlideMaster.Title OnlyFooter" descr="BAE SYSTEMS PROPRIETARY"/>
          <p:cNvSpPr txBox="1"/>
          <p:nvPr userDrawn="1"/>
        </p:nvSpPr>
        <p:spPr>
          <a:xfrm>
            <a:off x="0" y="654558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3993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78">
          <p15:clr>
            <a:srgbClr val="717275"/>
          </p15:clr>
        </p15:guide>
        <p15:guide id="2" orient="horz" pos="799">
          <p15:clr>
            <a:srgbClr val="717275"/>
          </p15:clr>
        </p15:guide>
        <p15:guide id="3" orient="horz" pos="1020">
          <p15:clr>
            <a:srgbClr val="FF96FF"/>
          </p15:clr>
        </p15:guide>
        <p15:guide id="6" orient="horz" pos="3843">
          <p15:clr>
            <a:srgbClr val="FF96FF"/>
          </p15:clr>
        </p15:guide>
        <p15:guide id="7" pos="476">
          <p15:clr>
            <a:srgbClr val="FF96FF"/>
          </p15:clr>
        </p15:guide>
        <p15:guide id="8" pos="3840">
          <p15:clr>
            <a:srgbClr val="FF96FF"/>
          </p15:clr>
        </p15:guide>
        <p15:guide id="9" pos="4157">
          <p15:clr>
            <a:srgbClr val="FF96FF"/>
          </p15:clr>
        </p15:guide>
        <p15:guide id="10" pos="7521">
          <p15:clr>
            <a:srgbClr val="FF96FF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2DB99-0422-42EB-9FE3-6B5AB261900B}" type="datetimeFigureOut">
              <a:rPr lang="en-GB" smtClean="0"/>
              <a:t>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hcSlideMaster.Title and ContentHeader"/>
          <p:cNvSpPr txBox="1"/>
          <p:nvPr userDrawn="1"/>
        </p:nvSpPr>
        <p:spPr>
          <a:xfrm>
            <a:off x="0" y="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GB" dirty="0"/>
          </a:p>
        </p:txBody>
      </p:sp>
      <p:sp>
        <p:nvSpPr>
          <p:cNvPr id="8" name="fcSlideMaster.Title and ContentFooter" descr="BAE SYSTEMS PROPRIETARY"/>
          <p:cNvSpPr txBox="1"/>
          <p:nvPr userDrawn="1"/>
        </p:nvSpPr>
        <p:spPr>
          <a:xfrm>
            <a:off x="0" y="6545580"/>
            <a:ext cx="12192000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73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Long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A4766D7E-4E66-4F29-B3D3-245854C9D55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450000"/>
            <a:ext cx="12192000" cy="5652000"/>
          </a:xfrm>
          <a:solidFill>
            <a:schemeClr val="bg2"/>
          </a:solidFill>
        </p:spPr>
        <p:txBody>
          <a:bodyPr lIns="504000" bIns="288000" anchor="b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D1B1F5E5-FFE8-4980-A265-A8325B569B1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A23F6FD-53CE-4CDC-AE1B-C8DEFE54FA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-17253" y="949363"/>
            <a:ext cx="252000" cy="1260000"/>
          </a:xfrm>
          <a:solidFill>
            <a:srgbClr val="FC4C0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en-GB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B22FDCE9-7E54-467A-AABD-251F9D2B5E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4747" y="697363"/>
            <a:ext cx="7560000" cy="1512000"/>
          </a:xfrm>
          <a:solidFill>
            <a:srgbClr val="F18700">
              <a:alpha val="89804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B9E8443-BC1B-4EC5-B12A-F2C5841892B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5160" y="949362"/>
            <a:ext cx="7054850" cy="2037600"/>
          </a:xfrm>
          <a:solidFill>
            <a:srgbClr val="E74011">
              <a:alpha val="89804"/>
            </a:srgbClr>
          </a:solidFill>
        </p:spPr>
        <p:txBody>
          <a:bodyPr lIns="252000" bIns="126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1800" b="0">
                <a:solidFill>
                  <a:schemeClr val="bg1"/>
                </a:solidFill>
                <a:latin typeface="+mj-lt"/>
              </a:defRPr>
            </a:lvl2pPr>
            <a:lvl3pPr marL="0" indent="0">
              <a:buNone/>
              <a:defRPr sz="1800" b="0">
                <a:solidFill>
                  <a:schemeClr val="bg1"/>
                </a:solidFill>
                <a:latin typeface="+mj-lt"/>
              </a:defRPr>
            </a:lvl3pPr>
            <a:lvl4pPr marL="0" indent="0">
              <a:buNone/>
              <a:defRPr sz="1800" b="0">
                <a:solidFill>
                  <a:schemeClr val="bg1"/>
                </a:solidFill>
                <a:latin typeface="+mj-lt"/>
              </a:defRPr>
            </a:lvl4pPr>
            <a:lvl5pPr marL="0" indent="0">
              <a:buNone/>
              <a:defRPr sz="1800" b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add text if needed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9E721B-418A-410D-B681-98E3D64A1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747" y="949363"/>
            <a:ext cx="7056000" cy="1260000"/>
          </a:xfrm>
          <a:solidFill>
            <a:srgbClr val="E40521">
              <a:alpha val="90000"/>
            </a:srgbClr>
          </a:solidFill>
        </p:spPr>
        <p:txBody>
          <a:bodyPr lIns="252000" anchor="ctr" anchorCtr="0">
            <a:noAutofit/>
          </a:bodyPr>
          <a:lstStyle>
            <a:lvl1pPr>
              <a:lnSpc>
                <a:spcPct val="9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E394F1-3220-4DAF-913C-077631010D0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hcSlideMaster.Cover Long - Left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9" name="fcSlideMaster.Cover Long - Left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0509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Long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A4766D7E-4E66-4F29-B3D3-245854C9D55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450000"/>
            <a:ext cx="12192000" cy="5652000"/>
          </a:xfrm>
          <a:solidFill>
            <a:schemeClr val="bg2"/>
          </a:solidFill>
        </p:spPr>
        <p:txBody>
          <a:bodyPr lIns="504000" bIns="288000" anchor="b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D1B1F5E5-FFE8-4980-A265-A8325B569B1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55E93C9-F91A-401F-A16E-FF19B5CE4F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16475" y="949363"/>
            <a:ext cx="252000" cy="1260000"/>
          </a:xfrm>
          <a:solidFill>
            <a:srgbClr val="FC4C0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6CFFB0E-B293-4FC5-A26E-7CEC82AA56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8475" y="697363"/>
            <a:ext cx="7560000" cy="1512000"/>
          </a:xfrm>
          <a:solidFill>
            <a:srgbClr val="F18700">
              <a:alpha val="89804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 </a:t>
            </a:r>
            <a:endParaRPr lang="en-GB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3B858534-A605-4531-8083-01BA112013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68888" y="949362"/>
            <a:ext cx="7054850" cy="2037600"/>
          </a:xfrm>
          <a:solidFill>
            <a:srgbClr val="E74011">
              <a:alpha val="89804"/>
            </a:srgbClr>
          </a:solidFill>
        </p:spPr>
        <p:txBody>
          <a:bodyPr lIns="252000" bIns="12600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1800" b="0">
                <a:solidFill>
                  <a:schemeClr val="bg1"/>
                </a:solidFill>
                <a:latin typeface="+mj-lt"/>
              </a:defRPr>
            </a:lvl2pPr>
            <a:lvl3pPr marL="0" indent="0">
              <a:buNone/>
              <a:defRPr sz="1800" b="0">
                <a:solidFill>
                  <a:schemeClr val="bg1"/>
                </a:solidFill>
                <a:latin typeface="+mj-lt"/>
              </a:defRPr>
            </a:lvl3pPr>
            <a:lvl4pPr marL="0" indent="0">
              <a:buNone/>
              <a:defRPr sz="1800" b="0">
                <a:solidFill>
                  <a:schemeClr val="bg1"/>
                </a:solidFill>
                <a:latin typeface="+mj-lt"/>
              </a:defRPr>
            </a:lvl4pPr>
            <a:lvl5pPr marL="0" indent="0">
              <a:buNone/>
              <a:defRPr sz="1800" b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add text if needed</a:t>
            </a:r>
            <a:endParaRPr lang="en-GB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A3C8C3A-3598-4939-B59A-07D7B83C5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8475" y="949363"/>
            <a:ext cx="7056000" cy="1260000"/>
          </a:xfrm>
          <a:solidFill>
            <a:srgbClr val="E40521">
              <a:alpha val="90000"/>
            </a:srgbClr>
          </a:solidFill>
        </p:spPr>
        <p:txBody>
          <a:bodyPr lIns="252000" anchor="ctr" anchorCtr="0">
            <a:noAutofit/>
          </a:bodyPr>
          <a:lstStyle>
            <a:lvl1pPr>
              <a:lnSpc>
                <a:spcPct val="9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B8DD72-FB9B-45F2-90EC-36313C92CD7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3" name="hcSlideMaster.Cover Long - Right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6" name="fcSlideMaster.Cover Long - Right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9606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- Sh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A4766D7E-4E66-4F29-B3D3-245854C9D55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450000"/>
            <a:ext cx="12192000" cy="5652000"/>
          </a:xfrm>
          <a:solidFill>
            <a:schemeClr val="bg2"/>
          </a:solidFill>
        </p:spPr>
        <p:txBody>
          <a:bodyPr lIns="504000" bIns="288000" anchor="b"/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D1B1F5E5-FFE8-4980-A265-A8325B569B1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B22FDCE9-7E54-467A-AABD-251F9D2B5E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70" y="1326888"/>
            <a:ext cx="6248591" cy="1008000"/>
          </a:xfrm>
          <a:solidFill>
            <a:srgbClr val="86C9E8">
              <a:alpha val="80000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9E721B-418A-410D-B681-98E3D64A1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6888"/>
            <a:ext cx="6017162" cy="1260000"/>
          </a:xfrm>
          <a:solidFill>
            <a:srgbClr val="00405E">
              <a:alpha val="89804"/>
            </a:srgbClr>
          </a:solidFill>
        </p:spPr>
        <p:txBody>
          <a:bodyPr lIns="252000" anchor="ctr" anchorCtr="0">
            <a:noAutofit/>
          </a:bodyPr>
          <a:lstStyle>
            <a:lvl1pPr>
              <a:lnSpc>
                <a:spcPct val="9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28CFA6-5DB1-4852-9A3C-3B6704CA670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hcSlideMaster.Section Divider - Short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7" name="fcSlideMaster.Section Divider - Short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16831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- L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A4766D7E-4E66-4F29-B3D3-245854C9D55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450000"/>
            <a:ext cx="12192000" cy="5652000"/>
          </a:xfrm>
          <a:solidFill>
            <a:schemeClr val="bg2"/>
          </a:solidFill>
        </p:spPr>
        <p:txBody>
          <a:bodyPr lIns="504000" bIns="288000" anchor="b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D1B1F5E5-FFE8-4980-A265-A8325B569B1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B22FDCE9-7E54-467A-AABD-251F9D2B5E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326888"/>
            <a:ext cx="8018031" cy="1008000"/>
          </a:xfrm>
          <a:solidFill>
            <a:srgbClr val="86C9E8">
              <a:alpha val="80000"/>
            </a:srgb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 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9E721B-418A-410D-B681-98E3D64A1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96888"/>
            <a:ext cx="7730031" cy="1260000"/>
          </a:xfrm>
          <a:solidFill>
            <a:srgbClr val="00405E">
              <a:alpha val="89804"/>
            </a:srgbClr>
          </a:solidFill>
        </p:spPr>
        <p:txBody>
          <a:bodyPr lIns="252000" anchor="ctr" anchorCtr="0">
            <a:noAutofit/>
          </a:bodyPr>
          <a:lstStyle>
            <a:lvl1pPr>
              <a:lnSpc>
                <a:spcPct val="9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CF46B8-1135-44B8-8A81-A121CEE3FA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hcSlideMaster.Section Divider - Long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7" name="fcSlideMaster.Section Divider - Long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06180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 Header - 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E6BFAEE-0D6B-484D-A136-FAE371DF907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1357200"/>
            <a:ext cx="12193200" cy="4744800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42BC65-E550-4230-8E32-D615F3DC5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719138"/>
            <a:ext cx="6094800" cy="1260000"/>
          </a:xfrm>
          <a:solidFill>
            <a:schemeClr val="accent1">
              <a:alpha val="90000"/>
            </a:schemeClr>
          </a:solidFill>
        </p:spPr>
        <p:txBody>
          <a:bodyPr lIns="756000" anchor="ctr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19B27-03EA-489A-B1C5-CB3D5B3F7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84D31DE4-3D79-4537-827A-488910F153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6E1188E-E984-4E55-AB86-D72EB13EC7E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56001" y="2160000"/>
            <a:ext cx="11173199" cy="3067625"/>
          </a:xfrm>
        </p:spPr>
        <p:txBody>
          <a:bodyPr tIns="0"/>
          <a:lstStyle/>
          <a:p>
            <a:pPr lvl="0"/>
            <a:r>
              <a:rPr lang="en-GB" dirty="0"/>
              <a:t>Click to add text or click on icon required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52836A7-8121-45C0-A425-8DCB4CAE93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5650" y="5487988"/>
            <a:ext cx="11172825" cy="612775"/>
          </a:xfrm>
          <a:solidFill>
            <a:srgbClr val="877E79"/>
          </a:solidFill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0" indent="0" algn="ctr">
              <a:buNone/>
              <a:defRPr>
                <a:solidFill>
                  <a:schemeClr val="bg1"/>
                </a:solidFill>
              </a:defRPr>
            </a:lvl2pPr>
            <a:lvl3pPr marL="0" indent="0">
              <a:buNone/>
              <a:defRPr>
                <a:solidFill>
                  <a:schemeClr val="bg1"/>
                </a:solidFill>
              </a:defRPr>
            </a:lvl3pPr>
            <a:lvl4pPr marL="252000" indent="0">
              <a:buNone/>
              <a:defRPr>
                <a:solidFill>
                  <a:schemeClr val="bg1"/>
                </a:solidFill>
              </a:defRPr>
            </a:lvl4pPr>
            <a:lvl5pPr marL="5040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text or remove box if not needed</a:t>
            </a:r>
          </a:p>
        </p:txBody>
      </p:sp>
      <p:sp>
        <p:nvSpPr>
          <p:cNvPr id="5" name="hcSlideMaster.Box Header - One Content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6" name="fcSlideMaster.Box Header - One Content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471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53">
          <p15:clr>
            <a:srgbClr val="717275"/>
          </p15:clr>
        </p15:guide>
        <p15:guide id="3" orient="horz" pos="1360">
          <p15:clr>
            <a:srgbClr val="FF96FF"/>
          </p15:clr>
        </p15:guide>
        <p15:guide id="4" orient="horz" pos="3843">
          <p15:clr>
            <a:srgbClr val="FF96FF"/>
          </p15:clr>
        </p15:guide>
        <p15:guide id="5" pos="476">
          <p15:clr>
            <a:srgbClr val="FF96FF"/>
          </p15:clr>
        </p15:guide>
        <p15:guide id="6" pos="7514">
          <p15:clr>
            <a:srgbClr val="FF96FF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 Header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65EA134-2A1E-4A19-82C3-EBCDB13EFD3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1357200"/>
            <a:ext cx="12193200" cy="4744800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19B27-03EA-489A-B1C5-CB3D5B3F7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84D31DE4-3D79-4537-827A-488910F153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42BC65-E550-4230-8E32-D615F3DC5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19138"/>
            <a:ext cx="6096000" cy="1260000"/>
          </a:xfrm>
          <a:solidFill>
            <a:schemeClr val="accent1">
              <a:alpha val="90000"/>
            </a:schemeClr>
          </a:solidFill>
        </p:spPr>
        <p:txBody>
          <a:bodyPr lIns="756000" anchor="ctr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3AD23AB9-8D52-4DFD-9DFE-6A6A66F270AB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55650" y="2159001"/>
            <a:ext cx="5340000" cy="3073392"/>
          </a:xfrm>
        </p:spPr>
        <p:txBody>
          <a:bodyPr tIns="0"/>
          <a:lstStyle/>
          <a:p>
            <a:pPr lvl="0"/>
            <a:r>
              <a:rPr lang="en-GB" dirty="0"/>
              <a:t>Click to add text or click on icon required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F53A877-4559-47B9-BB57-B229447F63A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599999" y="2160000"/>
            <a:ext cx="5340000" cy="3072393"/>
          </a:xfrm>
        </p:spPr>
        <p:txBody>
          <a:bodyPr tIns="0"/>
          <a:lstStyle/>
          <a:p>
            <a:pPr lvl="0"/>
            <a:r>
              <a:rPr lang="en-GB" dirty="0"/>
              <a:t>Click to add text or click on icon required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0EF5C6F-0D18-4D9A-B5B8-5B0BB34D903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5650" y="5487988"/>
            <a:ext cx="11172825" cy="612775"/>
          </a:xfrm>
          <a:solidFill>
            <a:srgbClr val="877E79"/>
          </a:solidFill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0" indent="0" algn="ctr">
              <a:buNone/>
              <a:defRPr>
                <a:solidFill>
                  <a:schemeClr val="bg1"/>
                </a:solidFill>
              </a:defRPr>
            </a:lvl2pPr>
            <a:lvl3pPr marL="0" indent="0">
              <a:buNone/>
              <a:defRPr>
                <a:solidFill>
                  <a:schemeClr val="bg1"/>
                </a:solidFill>
              </a:defRPr>
            </a:lvl3pPr>
            <a:lvl4pPr marL="252000" indent="0">
              <a:buNone/>
              <a:defRPr>
                <a:solidFill>
                  <a:schemeClr val="bg1"/>
                </a:solidFill>
              </a:defRPr>
            </a:lvl4pPr>
            <a:lvl5pPr marL="5040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text or remove box if not needed</a:t>
            </a:r>
          </a:p>
        </p:txBody>
      </p:sp>
      <p:sp>
        <p:nvSpPr>
          <p:cNvPr id="5" name="hcSlideMaster.Box Header - Two Content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6" name="fcSlideMaster.Box Header - Two Content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0836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53">
          <p15:clr>
            <a:srgbClr val="717275"/>
          </p15:clr>
        </p15:guide>
        <p15:guide id="3" orient="horz" pos="1360">
          <p15:clr>
            <a:srgbClr val="FF96FF"/>
          </p15:clr>
        </p15:guide>
        <p15:guide id="4" orient="horz" pos="3843">
          <p15:clr>
            <a:srgbClr val="FF96FF"/>
          </p15:clr>
        </p15:guide>
        <p15:guide id="5" pos="476">
          <p15:clr>
            <a:srgbClr val="FF96FF"/>
          </p15:clr>
        </p15:guide>
        <p15:guide id="6" pos="3840">
          <p15:clr>
            <a:srgbClr val="FF96FF"/>
          </p15:clr>
        </p15:guide>
        <p15:guide id="7" pos="4157">
          <p15:clr>
            <a:srgbClr val="FF96FF"/>
          </p15:clr>
        </p15:guide>
        <p15:guide id="8" pos="7521">
          <p15:clr>
            <a:srgbClr val="FF96FF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x Header -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302C5A9-C00B-4D4A-8DAC-2117BB72203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357200"/>
            <a:ext cx="12193200" cy="4744800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619B27-03EA-489A-B1C5-CB3D5B3F7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" name="Guides" hidden="1">
            <a:extLst>
              <a:ext uri="{FF2B5EF4-FFF2-40B4-BE49-F238E27FC236}">
                <a16:creationId xmlns:a16="http://schemas.microsoft.com/office/drawing/2014/main" id="{84D31DE4-3D79-4537-827A-488910F153E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42BC65-E550-4230-8E32-D615F3DC5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19138"/>
            <a:ext cx="6094800" cy="1260000"/>
          </a:xfrm>
          <a:solidFill>
            <a:schemeClr val="accent1">
              <a:alpha val="90000"/>
            </a:schemeClr>
          </a:solidFill>
        </p:spPr>
        <p:txBody>
          <a:bodyPr lIns="756000" anchor="ctr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C987343-9DE6-4668-8788-26718958FFD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56001" y="2160000"/>
            <a:ext cx="3560000" cy="3068021"/>
          </a:xfrm>
        </p:spPr>
        <p:txBody>
          <a:bodyPr tIns="0"/>
          <a:lstStyle/>
          <a:p>
            <a:pPr lvl="0"/>
            <a:r>
              <a:rPr lang="en-GB" dirty="0"/>
              <a:t>Click to add text or click on icon required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ECEA46B3-C3E2-48BC-B273-A46946E76AC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568001" y="2160000"/>
            <a:ext cx="3560000" cy="3068021"/>
          </a:xfrm>
        </p:spPr>
        <p:txBody>
          <a:bodyPr tIns="0"/>
          <a:lstStyle/>
          <a:p>
            <a:pPr lvl="0"/>
            <a:r>
              <a:rPr lang="en-GB" dirty="0"/>
              <a:t>Click to add text or click on icon required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Content Placeholder 10">
            <a:extLst>
              <a:ext uri="{FF2B5EF4-FFF2-40B4-BE49-F238E27FC236}">
                <a16:creationId xmlns:a16="http://schemas.microsoft.com/office/drawing/2014/main" id="{85E7B3E3-A958-48D1-9C8D-C91717E261E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380000" y="2160000"/>
            <a:ext cx="3560000" cy="3068021"/>
          </a:xfrm>
        </p:spPr>
        <p:txBody>
          <a:bodyPr tIns="0"/>
          <a:lstStyle/>
          <a:p>
            <a:pPr lvl="0"/>
            <a:r>
              <a:rPr lang="en-GB" dirty="0"/>
              <a:t>Click to add text or click on icon required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2784B894-7D71-492A-82B9-0B2243CF10E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5650" y="5487988"/>
            <a:ext cx="11172825" cy="612775"/>
          </a:xfrm>
          <a:solidFill>
            <a:srgbClr val="877E79"/>
          </a:solidFill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0" indent="0" algn="ctr">
              <a:buNone/>
              <a:defRPr>
                <a:solidFill>
                  <a:schemeClr val="bg1"/>
                </a:solidFill>
              </a:defRPr>
            </a:lvl2pPr>
            <a:lvl3pPr marL="0" indent="0">
              <a:buNone/>
              <a:defRPr>
                <a:solidFill>
                  <a:schemeClr val="bg1"/>
                </a:solidFill>
              </a:defRPr>
            </a:lvl3pPr>
            <a:lvl4pPr marL="252000" indent="0">
              <a:buNone/>
              <a:defRPr>
                <a:solidFill>
                  <a:schemeClr val="bg1"/>
                </a:solidFill>
              </a:defRPr>
            </a:lvl4pPr>
            <a:lvl5pPr marL="5040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text or remove box if not needed</a:t>
            </a:r>
          </a:p>
        </p:txBody>
      </p:sp>
      <p:sp>
        <p:nvSpPr>
          <p:cNvPr id="5" name="hcSlideMaster.Box Header - Three ContentHeader"/>
          <p:cNvSpPr txBox="1"/>
          <p:nvPr/>
        </p:nvSpPr>
        <p:spPr>
          <a:xfrm>
            <a:off x="0" y="0"/>
            <a:ext cx="12192000" cy="2462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l"/>
            <a:endParaRPr lang="en-GB" sz="1600" dirty="0" smtClean="0"/>
          </a:p>
        </p:txBody>
      </p:sp>
      <p:sp>
        <p:nvSpPr>
          <p:cNvPr id="6" name="fcSlideMaster.Box Header - Three ContentFooter" descr="BAE SYSTEMS PROPRIETARY"/>
          <p:cNvSpPr txBox="1"/>
          <p:nvPr/>
        </p:nvSpPr>
        <p:spPr>
          <a:xfrm>
            <a:off x="0" y="6545580"/>
            <a:ext cx="12192000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GB" sz="800" b="1" i="0" u="none" baseline="0" smtClean="0">
                <a:solidFill>
                  <a:srgbClr val="000000"/>
                </a:solidFill>
                <a:latin typeface="tahoma" panose="020B0604030504040204" pitchFamily="34" charset="0"/>
              </a:rPr>
              <a:t>BAE SYSTEMS PROPRIETARY</a:t>
            </a:r>
            <a:endParaRPr lang="en-GB" sz="800" b="1" i="0" u="none" baseline="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1569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53">
          <p15:clr>
            <a:srgbClr val="717275"/>
          </p15:clr>
        </p15:guide>
        <p15:guide id="2" orient="horz" pos="855">
          <p15:clr>
            <a:srgbClr val="717275"/>
          </p15:clr>
        </p15:guide>
        <p15:guide id="3" orient="horz" pos="1360">
          <p15:clr>
            <a:srgbClr val="FF96FF"/>
          </p15:clr>
        </p15:guide>
        <p15:guide id="4" orient="horz" pos="3843">
          <p15:clr>
            <a:srgbClr val="FF96FF"/>
          </p15:clr>
        </p15:guide>
        <p15:guide id="5" pos="476">
          <p15:clr>
            <a:srgbClr val="FF96FF"/>
          </p15:clr>
        </p15:guide>
        <p15:guide id="6" pos="2718">
          <p15:clr>
            <a:srgbClr val="FF96FF"/>
          </p15:clr>
        </p15:guide>
        <p15:guide id="7" pos="2877">
          <p15:clr>
            <a:srgbClr val="FF96FF"/>
          </p15:clr>
        </p15:guide>
        <p15:guide id="8" pos="5120">
          <p15:clr>
            <a:srgbClr val="FF96FF"/>
          </p15:clr>
        </p15:guide>
        <p15:guide id="9" pos="5278">
          <p15:clr>
            <a:srgbClr val="FF96FF"/>
          </p15:clr>
        </p15:guide>
        <p15:guide id="10" pos="7521">
          <p15:clr>
            <a:srgbClr val="FF96FF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150E091-72C0-4B36-A58D-8B63F36AF699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018" y="6350701"/>
            <a:ext cx="1610182" cy="2520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533DEE-4640-4FAB-964F-91FD6C20D7CC}"/>
              </a:ext>
            </a:extLst>
          </p:cNvPr>
          <p:cNvSpPr>
            <a:spLocks noGrp="1"/>
          </p:cNvSpPr>
          <p:nvPr>
            <p:ph type="body" idx="1"/>
            <p:custDataLst>
              <p:tags r:id="rId26"/>
            </p:custDataLst>
          </p:nvPr>
        </p:nvSpPr>
        <p:spPr>
          <a:xfrm>
            <a:off x="759679" y="1619250"/>
            <a:ext cx="11181521" cy="44827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6052D5-8322-44E6-8422-6FE86DCB94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6984" y="250629"/>
            <a:ext cx="364217" cy="12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1A86B0C-ED4A-4709-8775-E2A1BF475C20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72126F2A-66DE-4F4C-BEA1-92E09399A08C}"/>
              </a:ext>
            </a:extLst>
          </p:cNvPr>
          <p:cNvSpPr>
            <a:spLocks noGrp="1"/>
          </p:cNvSpPr>
          <p:nvPr>
            <p:ph type="title"/>
            <p:custDataLst>
              <p:tags r:id="rId27"/>
            </p:custDataLst>
          </p:nvPr>
        </p:nvSpPr>
        <p:spPr>
          <a:xfrm>
            <a:off x="757840" y="440058"/>
            <a:ext cx="11181748" cy="8226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Guides" hidden="1">
            <a:extLst>
              <a:ext uri="{FF2B5EF4-FFF2-40B4-BE49-F238E27FC236}">
                <a16:creationId xmlns:a16="http://schemas.microsoft.com/office/drawing/2014/main" id="{4B2636E2-FB6C-49C7-B073-D3D2F1B1C8EF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0" y="0"/>
            <a:ext cx="635000" cy="254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>
              <a:solidFill>
                <a:srgbClr val="FFFFFF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6763DBB-2D5C-462E-8FA3-DD827D3FAD36}"/>
              </a:ext>
            </a:extLst>
          </p:cNvPr>
          <p:cNvSpPr/>
          <p:nvPr/>
        </p:nvSpPr>
        <p:spPr>
          <a:xfrm>
            <a:off x="250800" y="6333288"/>
            <a:ext cx="1638000" cy="289823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>
              <a:spcAft>
                <a:spcPts val="0"/>
              </a:spcAft>
              <a:tabLst>
                <a:tab pos="269875" algn="l"/>
              </a:tabLst>
            </a:pPr>
            <a:r>
              <a:rPr lang="en-GB" sz="600" dirty="0">
                <a:solidFill>
                  <a:schemeClr val="tx1"/>
                </a:solidFill>
              </a:rPr>
              <a:t>© </a:t>
            </a:r>
            <a:fld id="{CDB19C54-48A0-491D-8FDF-89F14D39A45C}" type="datetimeyyyy">
              <a:rPr lang="en-GB" sz="600" smtClean="0">
                <a:solidFill>
                  <a:schemeClr val="tx1"/>
                </a:solidFill>
              </a:rPr>
              <a:t>2023</a:t>
            </a:fld>
            <a:r>
              <a:rPr lang="en-GB" sz="600" dirty="0">
                <a:solidFill>
                  <a:schemeClr val="tx1"/>
                </a:solidFill>
              </a:rPr>
              <a:t> BAE Systems. All Rights Reserved.</a:t>
            </a:r>
          </a:p>
          <a:p>
            <a:pPr>
              <a:spcAft>
                <a:spcPts val="0"/>
              </a:spcAft>
              <a:tabLst>
                <a:tab pos="269875" algn="l"/>
              </a:tabLst>
            </a:pPr>
            <a:r>
              <a:rPr lang="en-GB" sz="600" dirty="0">
                <a:solidFill>
                  <a:schemeClr val="tx1"/>
                </a:solidFill>
              </a:rPr>
              <a:t>BAE SYSTEMS is a registered trademark.</a:t>
            </a:r>
          </a:p>
        </p:txBody>
      </p:sp>
    </p:spTree>
    <p:extLst>
      <p:ext uri="{BB962C8B-B14F-4D97-AF65-F5344CB8AC3E}">
        <p14:creationId xmlns:p14="http://schemas.microsoft.com/office/powerpoint/2010/main" val="4251777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p:txStyles>
    <p:titleStyle>
      <a:lvl1pPr algn="l" defTabSz="914348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FC4C02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348" rtl="0" eaLnBrk="1" latinLnBrk="0" hangingPunct="1">
        <a:lnSpc>
          <a:spcPct val="98000"/>
        </a:lnSpc>
        <a:spcBef>
          <a:spcPts val="1000"/>
        </a:spcBef>
        <a:buClr>
          <a:srgbClr val="FC4C02"/>
        </a:buClr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348" rtl="0" eaLnBrk="1" latinLnBrk="0" hangingPunct="1">
        <a:lnSpc>
          <a:spcPct val="98000"/>
        </a:lnSpc>
        <a:spcBef>
          <a:spcPts val="1000"/>
        </a:spcBef>
        <a:buClr>
          <a:srgbClr val="FC4C0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348" rtl="0" eaLnBrk="1" latinLnBrk="0" hangingPunct="1">
        <a:lnSpc>
          <a:spcPct val="98000"/>
        </a:lnSpc>
        <a:spcBef>
          <a:spcPts val="600"/>
        </a:spcBef>
        <a:buClr>
          <a:srgbClr val="FC4C0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8000" indent="-252000" algn="l" defTabSz="914348" rtl="0" eaLnBrk="1" latinLnBrk="0" hangingPunct="1">
        <a:lnSpc>
          <a:spcPct val="98000"/>
        </a:lnSpc>
        <a:spcBef>
          <a:spcPts val="600"/>
        </a:spcBef>
        <a:buClr>
          <a:srgbClr val="FC4C0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0000" indent="-252000" algn="l" defTabSz="914348" rtl="0" eaLnBrk="1" latinLnBrk="0" hangingPunct="1">
        <a:lnSpc>
          <a:spcPct val="98000"/>
        </a:lnSpc>
        <a:spcBef>
          <a:spcPts val="600"/>
        </a:spcBef>
        <a:buClr>
          <a:srgbClr val="FC4C0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512000" indent="-252000" algn="l" defTabSz="914348" rtl="0" eaLnBrk="1" latinLnBrk="0" hangingPunct="1">
        <a:lnSpc>
          <a:spcPct val="98000"/>
        </a:lnSpc>
        <a:spcBef>
          <a:spcPts val="600"/>
        </a:spcBef>
        <a:buClr>
          <a:srgbClr val="FC4C0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764000" indent="-252000" algn="l" defTabSz="914348" rtl="0" eaLnBrk="1" latinLnBrk="0" hangingPunct="1">
        <a:lnSpc>
          <a:spcPct val="98000"/>
        </a:lnSpc>
        <a:spcBef>
          <a:spcPts val="600"/>
        </a:spcBef>
        <a:buClr>
          <a:srgbClr val="FC4C0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016000" indent="-252000" algn="l" defTabSz="914348" rtl="0" eaLnBrk="1" latinLnBrk="0" hangingPunct="1">
        <a:lnSpc>
          <a:spcPct val="98000"/>
        </a:lnSpc>
        <a:spcBef>
          <a:spcPts val="600"/>
        </a:spcBef>
        <a:buClr>
          <a:srgbClr val="FC4C0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68000" indent="-252000" algn="l" defTabSz="914348" rtl="0" eaLnBrk="1" latinLnBrk="0" hangingPunct="1">
        <a:lnSpc>
          <a:spcPct val="98000"/>
        </a:lnSpc>
        <a:spcBef>
          <a:spcPts val="600"/>
        </a:spcBef>
        <a:buClr>
          <a:srgbClr val="FC4C02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4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8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1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5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9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3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17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0" algn="l" defTabSz="9143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.jpeg"/><Relationship Id="rId4" Type="http://schemas.openxmlformats.org/officeDocument/2006/relationships/hyperlink" Target="http://sites.greenlnk.net/sites/A2708TEAFST/Wind_Tunnel_Shared/4m%20Aerial%20View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comments" Target="../comments/commen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341399" y="-551918"/>
            <a:ext cx="9448800" cy="1399614"/>
          </a:xfrm>
        </p:spPr>
        <p:txBody>
          <a:bodyPr anchor="b">
            <a:normAutofit/>
          </a:bodyPr>
          <a:lstStyle/>
          <a:p>
            <a:pPr eaLnBrk="1" hangingPunct="1">
              <a:lnSpc>
                <a:spcPct val="80000"/>
              </a:lnSpc>
              <a:spcBef>
                <a:spcPct val="15000"/>
              </a:spcBef>
              <a:buFont typeface="Arial" charset="0"/>
              <a:buNone/>
            </a:pPr>
            <a:endParaRPr lang="en-US" altLang="en-US" sz="2700" dirty="0" smtClean="0"/>
          </a:p>
          <a:p>
            <a:pPr eaLnBrk="1" hangingPunct="1">
              <a:lnSpc>
                <a:spcPct val="80000"/>
              </a:lnSpc>
              <a:spcBef>
                <a:spcPct val="15000"/>
              </a:spcBef>
              <a:buFont typeface="Arial" charset="0"/>
              <a:buNone/>
            </a:pPr>
            <a:endParaRPr lang="en-US" altLang="en-US" sz="2700" dirty="0" smtClean="0"/>
          </a:p>
          <a:p>
            <a:pPr eaLnBrk="1" hangingPunct="1">
              <a:lnSpc>
                <a:spcPct val="80000"/>
              </a:lnSpc>
              <a:spcBef>
                <a:spcPct val="15000"/>
              </a:spcBef>
              <a:buFont typeface="Arial" charset="0"/>
              <a:buNone/>
            </a:pPr>
            <a:r>
              <a:rPr lang="en-US" altLang="en-US" sz="2800" dirty="0" smtClean="0"/>
              <a:t>4m Wind Tunnel, Warton, Lancashire</a:t>
            </a:r>
            <a:endParaRPr lang="en-US" altLang="en-US" sz="1800" dirty="0" smtClean="0"/>
          </a:p>
        </p:txBody>
      </p:sp>
      <p:sp>
        <p:nvSpPr>
          <p:cNvPr id="9" name="Tab 1"/>
          <p:cNvSpPr/>
          <p:nvPr/>
        </p:nvSpPr>
        <p:spPr>
          <a:xfrm>
            <a:off x="1" y="516280"/>
            <a:ext cx="216000" cy="548933"/>
          </a:xfrm>
          <a:prstGeom prst="rect">
            <a:avLst/>
          </a:prstGeom>
          <a:solidFill>
            <a:srgbClr val="FC4C02"/>
          </a:solidFill>
          <a:ln w="12700" cap="flat" cmpd="sng" algn="ctr">
            <a:noFill/>
            <a:prstDash val="solid"/>
            <a:miter lim="800000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366139" y="903177"/>
            <a:ext cx="633434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Bef>
                <a:spcPts val="1200"/>
              </a:spcBef>
              <a:tabLst>
                <a:tab pos="2601913" algn="l"/>
              </a:tabLst>
            </a:pPr>
            <a:r>
              <a:rPr lang="en-US" alt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Facility overview</a:t>
            </a: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US" alt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Built at Weybridge in 1950 and relocated to Warton in 1989-1991  </a:t>
            </a: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US" alt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Working </a:t>
            </a:r>
            <a:r>
              <a:rPr lang="en-US" altLang="en-GB" dirty="0">
                <a:latin typeface="Arial" panose="020B0604020202020204" pitchFamily="34" charset="0"/>
                <a:cs typeface="Arial" panose="020B0604020202020204" pitchFamily="34" charset="0"/>
              </a:rPr>
              <a:t>section </a:t>
            </a:r>
            <a:r>
              <a:rPr lang="en-US" alt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size:	4.0m </a:t>
            </a:r>
            <a:r>
              <a:rPr lang="en-US" altLang="en-GB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alt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2.7m </a:t>
            </a:r>
            <a:r>
              <a:rPr lang="en-US" altLang="en-GB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alt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7.6m</a:t>
            </a:r>
            <a:r>
              <a:rPr lang="en-US" alt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	(13ft 1in x 8ft 10in x 24ft 11in)</a:t>
            </a: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Tunnel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pressurisation: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Ambient stagnation pressure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Maximum flow </a:t>
            </a: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speed: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 = 0.3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Operating 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temperature:	</a:t>
            </a: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Ambient temperature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Main drive fan</a:t>
            </a: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	1.3MW (1,740hp) AC motor</a:t>
            </a:r>
            <a:b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24ft diameter, 7 fixed pitch blades</a:t>
            </a:r>
            <a:b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410 rpm max</a:t>
            </a:r>
          </a:p>
          <a:p>
            <a:pPr marL="180975" lvl="1" indent="-180975">
              <a:spcBef>
                <a:spcPts val="1200"/>
              </a:spcBef>
              <a:buFontTx/>
              <a:buChar char="•"/>
              <a:tabLst>
                <a:tab pos="2601913" algn="l"/>
              </a:tabLst>
            </a:pP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Contraction ratio of 10.6:1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spcBef>
                <a:spcPts val="1200"/>
              </a:spcBef>
              <a:buFontTx/>
              <a:buChar char="•"/>
            </a:pP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Primarily used for stability and control measurements, powered models and intake tests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5218" y="321855"/>
            <a:ext cx="5000093" cy="291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Picture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92"/>
          <a:stretch/>
        </p:blipFill>
        <p:spPr bwMode="auto">
          <a:xfrm>
            <a:off x="6860345" y="3232903"/>
            <a:ext cx="4940886" cy="2922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56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341399" y="-532183"/>
            <a:ext cx="9448800" cy="1399614"/>
          </a:xfrm>
        </p:spPr>
        <p:txBody>
          <a:bodyPr anchor="b">
            <a:normAutofit/>
          </a:bodyPr>
          <a:lstStyle/>
          <a:p>
            <a:pPr eaLnBrk="1" hangingPunct="1">
              <a:lnSpc>
                <a:spcPct val="80000"/>
              </a:lnSpc>
              <a:spcBef>
                <a:spcPct val="15000"/>
              </a:spcBef>
              <a:buFont typeface="Arial" charset="0"/>
              <a:buNone/>
            </a:pPr>
            <a:endParaRPr lang="en-US" altLang="en-US" sz="2700" dirty="0" smtClean="0"/>
          </a:p>
          <a:p>
            <a:pPr eaLnBrk="1" hangingPunct="1">
              <a:lnSpc>
                <a:spcPct val="80000"/>
              </a:lnSpc>
              <a:spcBef>
                <a:spcPct val="15000"/>
              </a:spcBef>
              <a:buFont typeface="Arial" charset="0"/>
              <a:buNone/>
            </a:pPr>
            <a:endParaRPr lang="en-US" altLang="en-US" sz="2700" dirty="0" smtClean="0"/>
          </a:p>
          <a:p>
            <a:pPr eaLnBrk="1" hangingPunct="1">
              <a:lnSpc>
                <a:spcPct val="80000"/>
              </a:lnSpc>
              <a:spcBef>
                <a:spcPct val="15000"/>
              </a:spcBef>
              <a:buFont typeface="Arial" charset="0"/>
              <a:buNone/>
            </a:pPr>
            <a:r>
              <a:rPr lang="en-US" altLang="en-US" sz="2800" dirty="0" smtClean="0"/>
              <a:t>4m Wind Tunnel, Warton, Lancashire</a:t>
            </a:r>
            <a:endParaRPr lang="en-US" altLang="en-US" sz="1800" dirty="0" smtClean="0"/>
          </a:p>
        </p:txBody>
      </p:sp>
      <p:sp>
        <p:nvSpPr>
          <p:cNvPr id="9" name="Tab 1"/>
          <p:cNvSpPr/>
          <p:nvPr/>
        </p:nvSpPr>
        <p:spPr>
          <a:xfrm>
            <a:off x="1" y="516280"/>
            <a:ext cx="216000" cy="548933"/>
          </a:xfrm>
          <a:prstGeom prst="rect">
            <a:avLst/>
          </a:prstGeom>
          <a:solidFill>
            <a:srgbClr val="FC4C02"/>
          </a:solidFill>
          <a:ln w="12700" cap="flat" cmpd="sng" algn="ctr">
            <a:noFill/>
            <a:prstDash val="solid"/>
            <a:miter lim="800000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 dirty="0"/>
          </a:p>
        </p:txBody>
      </p:sp>
      <p:sp>
        <p:nvSpPr>
          <p:cNvPr id="10" name="TextBox 9"/>
          <p:cNvSpPr txBox="1"/>
          <p:nvPr/>
        </p:nvSpPr>
        <p:spPr>
          <a:xfrm>
            <a:off x="240525" y="746949"/>
            <a:ext cx="7033007" cy="621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  <a:tabLst>
                <a:tab pos="2601913" algn="l"/>
              </a:tabLst>
            </a:pPr>
            <a:r>
              <a:rPr lang="en-US" alt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Instrumentation</a:t>
            </a:r>
          </a:p>
          <a:p>
            <a:pPr marL="180975" lvl="1" indent="-180975">
              <a:lnSpc>
                <a:spcPct val="120000"/>
              </a:lnSpc>
              <a:buFontTx/>
              <a:buChar char="•"/>
              <a:tabLst>
                <a:tab pos="2601913" algn="l"/>
              </a:tabLst>
            </a:pPr>
            <a:r>
              <a:rPr lang="en-GB" alt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Sting or Strut Mounting Systems</a:t>
            </a:r>
          </a:p>
          <a:p>
            <a:pPr marL="180975" lvl="1" indent="-180975">
              <a:lnSpc>
                <a:spcPct val="120000"/>
              </a:lnSpc>
              <a:buFontTx/>
              <a:buChar char="•"/>
              <a:tabLst>
                <a:tab pos="2601913" algn="l"/>
              </a:tabLst>
            </a:pPr>
            <a:r>
              <a:rPr lang="en-GB" alt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2 floor mounted (1 active) and 1 roof mounted turntables</a:t>
            </a:r>
          </a:p>
          <a:p>
            <a:pPr marL="180975" lvl="1" indent="-180975">
              <a:lnSpc>
                <a:spcPct val="120000"/>
              </a:lnSpc>
              <a:buFontTx/>
              <a:buChar char="•"/>
              <a:tabLst>
                <a:tab pos="2601913" algn="l"/>
              </a:tabLst>
            </a:pPr>
            <a:r>
              <a:rPr lang="en-GB" alt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6-component balance:</a:t>
            </a:r>
          </a:p>
          <a:p>
            <a:pPr marL="742950" lvl="2" indent="-285750">
              <a:lnSpc>
                <a:spcPct val="120000"/>
              </a:lnSpc>
              <a:buFont typeface="Arial" panose="020B0604020202020204" pitchFamily="34" charset="0"/>
              <a:buChar char="—"/>
              <a:tabLst>
                <a:tab pos="2601913" algn="l"/>
              </a:tabLst>
            </a:pPr>
            <a:r>
              <a:rPr lang="en-GB" alt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Aerotech weigh beam balance (under floor)</a:t>
            </a:r>
          </a:p>
          <a:p>
            <a:pPr marL="742950" lvl="2" indent="-285750">
              <a:lnSpc>
                <a:spcPct val="120000"/>
              </a:lnSpc>
              <a:buFont typeface="Arial" panose="020B0604020202020204" pitchFamily="34" charset="0"/>
              <a:buChar char="—"/>
              <a:tabLst>
                <a:tab pos="2601913" algn="l"/>
              </a:tabLst>
            </a:pPr>
            <a:r>
              <a:rPr lang="en-GB" alt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Strain gauges and load cells</a:t>
            </a:r>
          </a:p>
          <a:p>
            <a:pPr marL="742950" lvl="2" indent="-285750">
              <a:lnSpc>
                <a:spcPct val="120000"/>
              </a:lnSpc>
              <a:buFont typeface="Arial" panose="020B0604020202020204" pitchFamily="34" charset="0"/>
              <a:buChar char="—"/>
              <a:tabLst>
                <a:tab pos="2601913" algn="l"/>
              </a:tabLst>
            </a:pPr>
            <a:r>
              <a:rPr lang="en-GB" alt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Calibration rig &amp; hardware</a:t>
            </a:r>
          </a:p>
          <a:p>
            <a:pPr marL="180975" lvl="1" indent="-180975">
              <a:lnSpc>
                <a:spcPct val="120000"/>
              </a:lnSpc>
              <a:buFontTx/>
              <a:buChar char="•"/>
              <a:tabLst>
                <a:tab pos="2601913" algn="l"/>
              </a:tabLst>
            </a:pP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Model Pressure Measuring Systems</a:t>
            </a:r>
          </a:p>
          <a:p>
            <a:pPr marL="742950" lvl="2" indent="-285750">
              <a:lnSpc>
                <a:spcPct val="120000"/>
              </a:lnSpc>
              <a:buFont typeface="Calibri" panose="020F0502020204030204" pitchFamily="34" charset="0"/>
              <a:buChar char="—"/>
              <a:tabLst>
                <a:tab pos="2601913" algn="l"/>
              </a:tabLst>
            </a:pP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digital multi-pressure measurement systems (Scanivalve MPS, Chell nanoDAQ)</a:t>
            </a:r>
          </a:p>
          <a:p>
            <a:pPr marL="742950" lvl="2" indent="-285750">
              <a:lnSpc>
                <a:spcPct val="120000"/>
              </a:lnSpc>
              <a:buFont typeface="Calibri" panose="020F0502020204030204" pitchFamily="34" charset="0"/>
              <a:buChar char="—"/>
              <a:tabLst>
                <a:tab pos="2601913" algn="l"/>
              </a:tabLst>
            </a:pP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Pressure Transducers (Druck, Kulite, Endevco)</a:t>
            </a:r>
          </a:p>
          <a:p>
            <a:pPr marL="285750" lvl="1" indent="-285750">
              <a:lnSpc>
                <a:spcPct val="120000"/>
              </a:lnSpc>
              <a:buFont typeface="Arial" panose="020B0604020202020204" pitchFamily="34" charset="0"/>
              <a:buChar char="•"/>
              <a:tabLst>
                <a:tab pos="2601913" algn="l"/>
              </a:tabLst>
            </a:pP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Flow visualisation: smoke, tufting and oil flows</a:t>
            </a:r>
          </a:p>
          <a:p>
            <a:pPr marL="285750" lvl="1" indent="-285750">
              <a:lnSpc>
                <a:spcPct val="120000"/>
              </a:lnSpc>
              <a:buFont typeface="Arial" panose="020B0604020202020204" pitchFamily="34" charset="0"/>
              <a:buChar char="•"/>
              <a:tabLst>
                <a:tab pos="2601913" algn="l"/>
              </a:tabLst>
            </a:pP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Common expandable DAS with flexible data visualisation systems</a:t>
            </a:r>
          </a:p>
          <a:p>
            <a:pPr marL="285750" lvl="1" indent="-285750">
              <a:lnSpc>
                <a:spcPct val="120000"/>
              </a:lnSpc>
              <a:buFont typeface="Arial" panose="020B0604020202020204" pitchFamily="34" charset="0"/>
              <a:buChar char="•"/>
              <a:tabLst>
                <a:tab pos="2601913" algn="l"/>
              </a:tabLst>
            </a:pP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Ground effect testing</a:t>
            </a:r>
          </a:p>
          <a:p>
            <a:pPr marL="285750" lvl="1" indent="-285750">
              <a:lnSpc>
                <a:spcPct val="120000"/>
              </a:lnSpc>
              <a:buFont typeface="Arial" panose="020B0604020202020204" pitchFamily="34" charset="0"/>
              <a:buChar char="•"/>
              <a:tabLst>
                <a:tab pos="2601913" algn="l"/>
              </a:tabLst>
            </a:pP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PIV</a:t>
            </a:r>
          </a:p>
          <a:p>
            <a:pPr marL="285750" lvl="1" indent="-285750">
              <a:lnSpc>
                <a:spcPct val="120000"/>
              </a:lnSpc>
              <a:buFont typeface="Arial" panose="020B0604020202020204" pitchFamily="34" charset="0"/>
              <a:buChar char="•"/>
              <a:tabLst>
                <a:tab pos="2601913" algn="l"/>
              </a:tabLst>
            </a:pPr>
            <a:r>
              <a:rPr lang="en-GB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Engine face rake measurements (6” Static + Swirl / Dynamic) </a:t>
            </a:r>
            <a:r>
              <a:rPr lang="en-GB" altLang="en-US" dirty="0" smtClean="0"/>
              <a:t>   </a:t>
            </a:r>
            <a:endParaRPr lang="en-GB" altLang="en-US" dirty="0"/>
          </a:p>
          <a:p>
            <a:pPr marL="285750" lvl="1" indent="-285750">
              <a:spcBef>
                <a:spcPts val="1200"/>
              </a:spcBef>
              <a:buFont typeface="Arial" panose="020B0604020202020204" pitchFamily="34" charset="0"/>
              <a:buChar char="•"/>
              <a:tabLst>
                <a:tab pos="2601913" algn="l"/>
              </a:tabLst>
            </a:pPr>
            <a:endParaRPr lang="en-GB" altLang="en-US" dirty="0" smtClean="0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8617812"/>
              </p:ext>
            </p:extLst>
          </p:nvPr>
        </p:nvGraphicFramePr>
        <p:xfrm>
          <a:off x="7174171" y="3487321"/>
          <a:ext cx="4568752" cy="2742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Document" r:id="rId4" imgW="5405628" imgH="4331208" progId="Word.Document.8">
                  <p:embed/>
                </p:oleObj>
              </mc:Choice>
              <mc:Fallback>
                <p:oleObj name="Document" r:id="rId4" imgW="5405628" imgH="4331208" progId="Word.Document.8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4171" y="3487321"/>
                        <a:ext cx="4568752" cy="27424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7" descr="JSF in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5685" y="697333"/>
            <a:ext cx="4571593" cy="279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53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341399" y="-532183"/>
            <a:ext cx="9448800" cy="1399614"/>
          </a:xfrm>
        </p:spPr>
        <p:txBody>
          <a:bodyPr anchor="b">
            <a:normAutofit/>
          </a:bodyPr>
          <a:lstStyle/>
          <a:p>
            <a:pPr eaLnBrk="1" hangingPunct="1">
              <a:lnSpc>
                <a:spcPct val="80000"/>
              </a:lnSpc>
              <a:spcBef>
                <a:spcPct val="15000"/>
              </a:spcBef>
              <a:buFont typeface="Arial" charset="0"/>
              <a:buNone/>
            </a:pPr>
            <a:endParaRPr lang="en-US" altLang="en-US" sz="2700" dirty="0" smtClean="0"/>
          </a:p>
          <a:p>
            <a:pPr eaLnBrk="1" hangingPunct="1">
              <a:lnSpc>
                <a:spcPct val="80000"/>
              </a:lnSpc>
              <a:spcBef>
                <a:spcPct val="15000"/>
              </a:spcBef>
              <a:buFont typeface="Arial" charset="0"/>
              <a:buNone/>
            </a:pPr>
            <a:endParaRPr lang="en-US" altLang="en-US" sz="2700" dirty="0" smtClean="0"/>
          </a:p>
          <a:p>
            <a:pPr eaLnBrk="1" hangingPunct="1">
              <a:lnSpc>
                <a:spcPct val="80000"/>
              </a:lnSpc>
              <a:spcBef>
                <a:spcPct val="15000"/>
              </a:spcBef>
              <a:buFont typeface="Arial" charset="0"/>
              <a:buNone/>
            </a:pPr>
            <a:r>
              <a:rPr lang="en-US" altLang="en-US" sz="2800" dirty="0" smtClean="0"/>
              <a:t>4m Wind Tunnel, Warton, Lancashire</a:t>
            </a:r>
            <a:endParaRPr lang="en-US" altLang="en-US" sz="1800" dirty="0" smtClean="0"/>
          </a:p>
        </p:txBody>
      </p:sp>
      <p:sp>
        <p:nvSpPr>
          <p:cNvPr id="9" name="Tab 1"/>
          <p:cNvSpPr/>
          <p:nvPr/>
        </p:nvSpPr>
        <p:spPr>
          <a:xfrm>
            <a:off x="1" y="516280"/>
            <a:ext cx="216000" cy="548933"/>
          </a:xfrm>
          <a:prstGeom prst="rect">
            <a:avLst/>
          </a:prstGeom>
          <a:solidFill>
            <a:srgbClr val="FC4C02"/>
          </a:solidFill>
          <a:ln w="12700" cap="flat" cmpd="sng" algn="ctr">
            <a:noFill/>
            <a:prstDash val="solid"/>
            <a:miter lim="800000"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 dirty="0"/>
          </a:p>
        </p:txBody>
      </p:sp>
      <p:sp>
        <p:nvSpPr>
          <p:cNvPr id="10" name="TextBox 9"/>
          <p:cNvSpPr txBox="1"/>
          <p:nvPr/>
        </p:nvSpPr>
        <p:spPr>
          <a:xfrm>
            <a:off x="227149" y="942534"/>
            <a:ext cx="6798703" cy="5484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  <a:tabLst>
                <a:tab pos="2601913" algn="l"/>
              </a:tabLst>
            </a:pPr>
            <a:r>
              <a:rPr lang="en-US" alt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Tunnel operations</a:t>
            </a:r>
          </a:p>
          <a:p>
            <a:pPr marL="180975" lvl="1" indent="-180975">
              <a:lnSpc>
                <a:spcPct val="120000"/>
              </a:lnSpc>
              <a:buFontTx/>
              <a:buChar char="•"/>
              <a:tabLst>
                <a:tab pos="2601913" algn="l"/>
              </a:tabLst>
            </a:pPr>
            <a:r>
              <a:rPr lang="en-US" alt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Test team consisting of engineers experienced in aerodynamics</a:t>
            </a:r>
            <a:r>
              <a:rPr lang="en-US" alt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instrumentation, design, manufacture, computing, mechanical and electrical</a:t>
            </a:r>
            <a:endParaRPr lang="en-US" alt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lvl="1" indent="-180975">
              <a:lnSpc>
                <a:spcPct val="120000"/>
              </a:lnSpc>
              <a:buFontTx/>
              <a:buChar char="•"/>
              <a:tabLst>
                <a:tab pos="2601913" algn="l"/>
              </a:tabLst>
            </a:pPr>
            <a:r>
              <a:rPr lang="en-US" alt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Flexible working arrangements around 37hrs. Normal tunnel operation between 07:00 – 18:30 (20:20 on shift working)</a:t>
            </a:r>
          </a:p>
          <a:p>
            <a:pPr marL="180975" lvl="1" indent="-180975">
              <a:lnSpc>
                <a:spcPct val="120000"/>
              </a:lnSpc>
              <a:buFontTx/>
              <a:buChar char="•"/>
              <a:tabLst>
                <a:tab pos="2601913" algn="l"/>
              </a:tabLst>
            </a:pPr>
            <a:endParaRPr lang="en-US" alt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lnSpc>
                <a:spcPct val="120000"/>
              </a:lnSpc>
              <a:tabLst>
                <a:tab pos="2601913" algn="l"/>
              </a:tabLst>
            </a:pPr>
            <a:r>
              <a:rPr lang="en-US" altLang="en-GB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Pluses</a:t>
            </a:r>
            <a:r>
              <a:rPr lang="en-US" alt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altLang="en-GB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minuses</a:t>
            </a:r>
            <a:endParaRPr lang="en-US" altLang="en-GB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lvl="1" indent="-180975">
              <a:lnSpc>
                <a:spcPct val="120000"/>
              </a:lnSpc>
              <a:buFontTx/>
              <a:buChar char="•"/>
              <a:tabLst>
                <a:tab pos="2601913" algn="l"/>
              </a:tabLst>
            </a:pPr>
            <a:r>
              <a:rPr lang="en-US" altLang="en-GB" sz="1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Successful repair of CFC blades to allow running to recommence following a 7 month activity</a:t>
            </a:r>
          </a:p>
          <a:p>
            <a:pPr marL="180975" lvl="1" indent="-180975">
              <a:lnSpc>
                <a:spcPct val="120000"/>
              </a:lnSpc>
              <a:buFontTx/>
              <a:buChar char="•"/>
              <a:tabLst>
                <a:tab pos="2601913" algn="l"/>
              </a:tabLst>
            </a:pPr>
            <a:r>
              <a:rPr lang="en-US" altLang="en-GB" sz="1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 recruitment </a:t>
            </a:r>
            <a:r>
              <a:rPr lang="en-US" altLang="en-GB" sz="16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altLang="en-GB" sz="16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junior </a:t>
            </a:r>
            <a:r>
              <a:rPr lang="en-US" altLang="en-GB" sz="1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engineers </a:t>
            </a:r>
          </a:p>
          <a:p>
            <a:pPr marL="180975" lvl="1" indent="-180975">
              <a:lnSpc>
                <a:spcPct val="120000"/>
              </a:lnSpc>
              <a:buFontTx/>
              <a:buChar char="•"/>
              <a:tabLst>
                <a:tab pos="2601913" algn="l"/>
              </a:tabLst>
            </a:pPr>
            <a:r>
              <a:rPr lang="en-US" altLang="en-GB" sz="16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Monitoring of Fan Blades (blade deflection, Vibration sensors)</a:t>
            </a:r>
          </a:p>
          <a:p>
            <a:pPr marL="180975" lvl="1" indent="-180975">
              <a:lnSpc>
                <a:spcPct val="120000"/>
              </a:lnSpc>
              <a:buFontTx/>
              <a:buChar char="•"/>
              <a:tabLst>
                <a:tab pos="2601913" algn="l"/>
              </a:tabLst>
            </a:pPr>
            <a:r>
              <a:rPr lang="en-GB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Aging facilities requiring more maintenance and repair work to </a:t>
            </a:r>
            <a:r>
              <a:rPr lang="en-GB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operate</a:t>
            </a:r>
          </a:p>
          <a:p>
            <a:pPr marL="180975" lvl="1" indent="-180975">
              <a:lnSpc>
                <a:spcPct val="120000"/>
              </a:lnSpc>
              <a:buFontTx/>
              <a:buChar char="•"/>
              <a:tabLst>
                <a:tab pos="2601913" algn="l"/>
              </a:tabLst>
            </a:pPr>
            <a:r>
              <a:rPr lang="en-US" altLang="en-GB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Loss of key experienced personnel and use of legacy in-house developed software </a:t>
            </a:r>
          </a:p>
          <a:p>
            <a:pPr marL="180975" lvl="1" indent="-180975">
              <a:lnSpc>
                <a:spcPct val="120000"/>
              </a:lnSpc>
              <a:buFontTx/>
              <a:buChar char="•"/>
              <a:tabLst>
                <a:tab pos="2601913" algn="l"/>
              </a:tabLst>
            </a:pPr>
            <a:r>
              <a:rPr lang="en-US" altLang="en-GB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Rolling Rig capability lost when the 5.5mLSWT closed in 2010</a:t>
            </a:r>
            <a:endParaRPr lang="en-US" altLang="en-GB" dirty="0"/>
          </a:p>
        </p:txBody>
      </p:sp>
      <p:pic>
        <p:nvPicPr>
          <p:cNvPr id="11" name="Picture 6" descr="Pic000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5852" y="488323"/>
            <a:ext cx="4856963" cy="291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G:\windtunl\Dept\Marketing_read_only\Approved Images\JSF\SJE_5.5m_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8" r="11239"/>
          <a:stretch/>
        </p:blipFill>
        <p:spPr bwMode="auto">
          <a:xfrm>
            <a:off x="7025852" y="3405224"/>
            <a:ext cx="2724640" cy="2851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Placeholder 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73" t="20001" r="873" b="5506"/>
          <a:stretch/>
        </p:blipFill>
        <p:spPr>
          <a:xfrm>
            <a:off x="9729676" y="3405224"/>
            <a:ext cx="2153139" cy="285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16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SMEASURMENT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70.0787"/>
  <p:tag name="MASTERLEFTMARGIN" val="59.5276"/>
  <p:tag name="MASTERRIGHTMARGIN" val="20.6929"/>
  <p:tag name="MASTERBOTTOMMARGIN" val="59.5276"/>
  <p:tag name="CUSTMASTERTOPMARGIN" val="113.3858"/>
  <p:tag name="CUSTMASTERLEFTMARGIN" val="56.6929"/>
  <p:tag name="CUSTMASTERRIGHTMARGIN" val="19.8425"/>
  <p:tag name="CUSTMASTERBOTTOMMARGIN" val="59.5276"/>
  <p:tag name="GUIDECOLS" val="1"/>
  <p:tag name="GUIDEROWS" val="1"/>
  <p:tag name="GUTTERCOL" val="1.4 cm"/>
  <p:tag name="GUTTERROW" val="0.7 cm"/>
  <p:tag name="GUIDESAPPLIEDTO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70.0787"/>
  <p:tag name="MASTERLEFTMARGIN" val="59.5276"/>
  <p:tag name="MASTERRIGHTMARGIN" val="19.8425"/>
  <p:tag name="MASTERBOTTOMMARGIN" val="59.5276"/>
  <p:tag name="CUSTMASTERTOPMARGIN" val="113.3858"/>
  <p:tag name="CUSTMASTERLEFTMARGIN" val="56.6929"/>
  <p:tag name="CUSTMASTERRIGHTMARGIN" val="19.8425"/>
  <p:tag name="CUSTMASTERBOTTOMMARGIN" val="59.5276"/>
  <p:tag name="GUIDECOLS" val="2"/>
  <p:tag name="GUIDEROWS" val="1"/>
  <p:tag name="GUTTERCOL" val="1.4 cm"/>
  <p:tag name="GUTTERROW" val=".7 cm"/>
  <p:tag name="GUIDESAPPLIEDTO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70.0787"/>
  <p:tag name="MASTERLEFTMARGIN" val="59.5276"/>
  <p:tag name="MASTERRIGHTMARGIN" val="19.8425"/>
  <p:tag name="MASTERBOTTOMMARGIN" val="59.5276"/>
  <p:tag name="CUSTMASTERTOPMARGIN" val="113.3858"/>
  <p:tag name="CUSTMASTERLEFTMARGIN" val="56.6929"/>
  <p:tag name="CUSTMASTERRIGHTMARGIN" val="19.8425"/>
  <p:tag name="CUSTMASTERBOTTOMMARGIN" val="59.5276"/>
  <p:tag name="GUIDECOLS" val="3"/>
  <p:tag name="GUIDEROWS" val="1"/>
  <p:tag name="GUTTERCOL" val="0.7 cm"/>
  <p:tag name="GUTTERROW" val="0.7 cm"/>
  <p:tag name="GUIDESAPPLIEDTO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70.0787"/>
  <p:tag name="MASTERLEFTMARGIN" val="59.5276"/>
  <p:tag name="MASTERRIGHTMARGIN" val="19.8425"/>
  <p:tag name="MASTERBOTTOMMARGIN" val="59.5276"/>
  <p:tag name="CUSTMASTERTOPMARGIN" val="113.3858"/>
  <p:tag name="CUSTMASTERLEFTMARGIN" val="56.6929"/>
  <p:tag name="CUSTMASTERRIGHTMARGIN" val="19.8425"/>
  <p:tag name="CUSTMASTERBOTTOMMARGIN" val="59.5276"/>
  <p:tag name="GUIDECOLS" val="2"/>
  <p:tag name="GUIDEROWS" val="1"/>
  <p:tag name="GUTTERCOL" val="1.4 cm"/>
  <p:tag name="GUTTERROW" val=".7 cm"/>
  <p:tag name="GUIDESAPPLIEDTO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70.0787"/>
  <p:tag name="MASTERLEFTMARGIN" val="59.5276"/>
  <p:tag name="MASTERRIGHTMARGIN" val="19.8425"/>
  <p:tag name="MASTERBOTTOMMARGIN" val="59.5276"/>
  <p:tag name="CUSTMASTERTOPMARGIN" val="113.3858"/>
  <p:tag name="CUSTMASTERLEFTMARGIN" val="56.6929"/>
  <p:tag name="CUSTMASTERRIGHTMARGIN" val="19.8425"/>
  <p:tag name="CUSTMASTERBOTTOMMARGIN" val="59.5276"/>
  <p:tag name="GUIDECOLS" val="2"/>
  <p:tag name="GUIDEROWS" val="2"/>
  <p:tag name="GUTTERCOL" val="1.4 cm"/>
  <p:tag name="GUTTERROW" val="0.7 cm"/>
  <p:tag name="GUIDESAPPLIEDTO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70.0787"/>
  <p:tag name="MASTERLEFTMARGIN" val="59.5276"/>
  <p:tag name="MASTERRIGHTMARGIN" val="19.8425"/>
  <p:tag name="MASTERBOTTOMMARGIN" val="59.5276"/>
  <p:tag name="CUSTMASTERTOPMARGIN" val="113.3858"/>
  <p:tag name="CUSTMASTERLEFTMARGIN" val="56.6929"/>
  <p:tag name="CUSTMASTERRIGHTMARGIN" val="19.8425"/>
  <p:tag name="CUSTMASTERBOTTOMMARGIN" val="59.5276"/>
  <p:tag name="GUIDECOLS" val="3"/>
  <p:tag name="GUIDEROWS" val="1"/>
  <p:tag name="GUTTERCOL" val="0.7 cm"/>
  <p:tag name="GUTTERROW" val="0.3 cm"/>
  <p:tag name="GUIDESAPPLIEDTO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70.0787"/>
  <p:tag name="MASTERLEFTMARGIN" val="59.5276"/>
  <p:tag name="MASTERRIGHTMARGIN" val="19.8425"/>
  <p:tag name="MASTERBOTTOMMARGIN" val="59.5276"/>
  <p:tag name="CUSTMASTERTOPMARGIN" val="113.3858"/>
  <p:tag name="CUSTMASTERLEFTMARGIN" val="56.6929"/>
  <p:tag name="CUSTMASTERRIGHTMARGIN" val="19.8425"/>
  <p:tag name="CUSTMASTERBOTTOMMARGIN" val="59.5276"/>
  <p:tag name="GUIDECOLS" val="5"/>
  <p:tag name="GUIDEROWS" val="1"/>
  <p:tag name="GUTTERCOL" val="0.7 cm"/>
  <p:tag name="GUTTERROW" val="0.3 cm"/>
  <p:tag name="GUIDESAPPLIEDTO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70.0787"/>
  <p:tag name="MASTERLEFTMARGIN" val="59.5276"/>
  <p:tag name="MASTERRIGHTMARGIN" val="19.8425"/>
  <p:tag name="MASTERBOTTOMMARGIN" val="59.5276"/>
  <p:tag name="CUSTMASTERTOPMARGIN" val="113.3858"/>
  <p:tag name="CUSTMASTERLEFTMARGIN" val="56.6929"/>
  <p:tag name="CUSTMASTERRIGHTMARGIN" val="19.8425"/>
  <p:tag name="CUSTMASTERBOTTOMMARGIN" val="59.5276"/>
  <p:tag name="GUIDECOLS" val="2"/>
  <p:tag name="GUIDEROWS" val="2"/>
  <p:tag name="GUTTERCOL" val="1.4 cm"/>
  <p:tag name="GUTTERROW" val="0.7 cm"/>
  <p:tag name="GUIDESAPPLIEDTO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27.5591"/>
  <p:tag name="MASTERLEFTMARGIN" val="59.5276"/>
  <p:tag name="MASTERRIGHTMARGIN" val="19.8425"/>
  <p:tag name="MASTERBOTTOMMARGIN" val="59.5276"/>
  <p:tag name="CUSTMASTERTOPMARGIN" val="113.3858"/>
  <p:tag name="CUSTMASTERLEFTMARGIN" val="56.6929"/>
  <p:tag name="CUSTMASTERRIGHTMARGIN" val="19.8425"/>
  <p:tag name="CUSTMASTERBOTTOMMARGIN" val="59.5276"/>
  <p:tag name="GUIDECOLS" val="1"/>
  <p:tag name="GUIDEROWS" val="1"/>
  <p:tag name="GUTTERCOL" val="1.4 cm"/>
  <p:tag name="GUTTERROW" val="0.7 cm"/>
  <p:tag name="GUIDESAPPLIEDTO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27.5591"/>
  <p:tag name="MASTERLEFTMARGIN" val="59.5276"/>
  <p:tag name="MASTERRIGHTMARGIN" val="19.8425"/>
  <p:tag name="MASTERBOTTOMMARGIN" val="59.5276"/>
  <p:tag name="CUSTMASTERTOPMARGIN" val="113.3858"/>
  <p:tag name="CUSTMASTERLEFTMARGIN" val="56.6929"/>
  <p:tag name="CUSTMASTERRIGHTMARGIN" val="19.8425"/>
  <p:tag name="CUSTMASTERBOTTOMMARGIN" val="59.5276"/>
  <p:tag name="GUIDECOLS" val="2"/>
  <p:tag name="GUIDEROWS" val="1"/>
  <p:tag name="GUTTERCOL" val="1.4 cm"/>
  <p:tag name="GUTTERROW" val="0.7 cm"/>
  <p:tag name="GUIDESAPPLIEDTO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STITLESHAPE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27.5591"/>
  <p:tag name="MASTERLEFTMARGIN" val="59.5276"/>
  <p:tag name="MASTERRIGHTMARGIN" val="19.8425"/>
  <p:tag name="MASTERBOTTOMMARGIN" val="59.5276"/>
  <p:tag name="CUSTMASTERTOPMARGIN" val="113.3858"/>
  <p:tag name="CUSTMASTERLEFTMARGIN" val="56.6929"/>
  <p:tag name="CUSTMASTERRIGHTMARGIN" val="19.8425"/>
  <p:tag name="CUSTMASTERBOTTOMMARGIN" val="59.5276"/>
  <p:tag name="GUIDECOLS" val="3"/>
  <p:tag name="GUIDEROWS" val="1"/>
  <p:tag name="GUTTERCOL" val="0.7 cm"/>
  <p:tag name="GUTTERROW" val="0.7 cm"/>
  <p:tag name="GUIDESAPPLIEDTO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27.5591"/>
  <p:tag name="MASTERLEFTMARGIN" val="59.5276"/>
  <p:tag name="MASTERRIGHTMARGIN" val="19.8425"/>
  <p:tag name="MASTERBOTTOMMARGIN" val="59.5276"/>
  <p:tag name="CUSTMASTERTOPMARGIN" val="113.3858"/>
  <p:tag name="CUSTMASTERLEFTMARGIN" val="56.6929"/>
  <p:tag name="CUSTMASTERRIGHTMARGIN" val="19.8425"/>
  <p:tag name="CUSTMASTERBOTTOMMARGIN" val="59.5276"/>
  <p:tag name="GUIDECOLS" val="2"/>
  <p:tag name="GUIDEROWS" val="1"/>
  <p:tag name="GUTTERCOL" val="1.4 cm"/>
  <p:tag name="GUTTERROW" val="0.7 cm"/>
  <p:tag name="GUIDESAPPLIEDTO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27.5591"/>
  <p:tag name="MASTERLEFTMARGIN" val="59.5276"/>
  <p:tag name="MASTERRIGHTMARGIN" val="19.8425"/>
  <p:tag name="MASTERBOTTOMMARGIN" val="59.5276"/>
  <p:tag name="CUSTMASTERTOPMARGIN" val="113.3858"/>
  <p:tag name="CUSTMASTERLEFTMARGIN" val="56.6929"/>
  <p:tag name="CUSTMASTERRIGHTMARGIN" val="19.8425"/>
  <p:tag name="CUSTMASTERBOTTOMMARGIN" val="59.5276"/>
  <p:tag name="GUIDECOLS" val="2"/>
  <p:tag name="GUIDEROWS" val="2"/>
  <p:tag name="GUTTERCOL" val="1.4 cm"/>
  <p:tag name="GUTTERROW" val="0.7 cm"/>
  <p:tag name="GUIDESAPPLIEDTO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27.5591"/>
  <p:tag name="MASTERLEFTMARGIN" val="59.5276"/>
  <p:tag name="MASTERRIGHTMARGIN" val="19.8425"/>
  <p:tag name="MASTERBOTTOMMARGIN" val="59.5276"/>
  <p:tag name="CUSTMASTERTOPMARGIN" val="113.3858"/>
  <p:tag name="CUSTMASTERLEFTMARGIN" val="56.6929"/>
  <p:tag name="CUSTMASTERRIGHTMARGIN" val="19.8425"/>
  <p:tag name="CUSTMASTERBOTTOMMARGIN" val="59.5276"/>
  <p:tag name="GUIDECOLS" val="3"/>
  <p:tag name="GUIDEROWS" val="1"/>
  <p:tag name="GUTTERCOL" val="0.7 cm"/>
  <p:tag name="GUTTERROW" val=".3 cm"/>
  <p:tag name="GUIDESAPPLIEDTO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27.5591"/>
  <p:tag name="MASTERLEFTMARGIN" val="59.5276"/>
  <p:tag name="MASTERRIGHTMARGIN" val="19.8425"/>
  <p:tag name="MASTERBOTTOMMARGIN" val="59.5276"/>
  <p:tag name="CUSTMASTERTOPMARGIN" val="113.3858"/>
  <p:tag name="CUSTMASTERLEFTMARGIN" val="56.6929"/>
  <p:tag name="CUSTMASTERRIGHTMARGIN" val="19.8425"/>
  <p:tag name="CUSTMASTERBOTTOMMARGIN" val="59.5276"/>
  <p:tag name="GUIDECOLS" val="5"/>
  <p:tag name="GUIDEROWS" val="1"/>
  <p:tag name="GUTTERCOL" val="0.7 cm"/>
  <p:tag name="GUTTERROW" val=".3 cm"/>
  <p:tag name="GUIDESAPPLIEDTO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27.5591"/>
  <p:tag name="MASTERLEFTMARGIN" val="59.5276"/>
  <p:tag name="MASTERRIGHTMARGIN" val="19.8425"/>
  <p:tag name="MASTERBOTTOMMARGIN" val="59.5276"/>
  <p:tag name="CUSTMASTERTOPMARGIN" val="113.3858"/>
  <p:tag name="CUSTMASTERLEFTMARGIN" val="56.6929"/>
  <p:tag name="CUSTMASTERRIGHTMARGIN" val="19.8425"/>
  <p:tag name="CUSTMASTERBOTTOMMARGIN" val="59.5276"/>
  <p:tag name="GUIDECOLS" val="1"/>
  <p:tag name="GUIDEROWS" val="1"/>
  <p:tag name="GUTTERCOL" val="1.4 cm"/>
  <p:tag name="GUTTERROW" val="0.7 cm"/>
  <p:tag name="GUIDESAPPLIEDTO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TOPMARGIN" val="127.5591"/>
  <p:tag name="MASTERLEFTMARGIN" val="59.5276"/>
  <p:tag name="MASTERRIGHTMARGIN" val="19.8425"/>
  <p:tag name="MASTERBOTTOMMARGIN" val="59.5276"/>
  <p:tag name="CUSTMASTERTOPMARGIN" val="113.3858"/>
  <p:tag name="CUSTMASTERLEFTMARGIN" val="56.6929"/>
  <p:tag name="CUSTMASTERRIGHTMARGIN" val="19.8425"/>
  <p:tag name="CUSTMASTERBOTTOMMARGIN" val="59.5276"/>
  <p:tag name="GUIDECOLS" val="2"/>
  <p:tag name="GUIDEROWS" val="2"/>
  <p:tag name="GUTTERCOL" val="1.4 cm"/>
  <p:tag name="GUTTERROW" val="0.7 cm"/>
  <p:tag name="GUIDESAPPLIEDTO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USTMASTERTOPMARGIN" val="113.3858"/>
  <p:tag name="CUSTMASTERLEFTMARGIN" val="56.6929"/>
  <p:tag name="CUSTMASTERRIGHTMARGIN" val="42.5197"/>
  <p:tag name="CUSTMASTERBOTTOMMARGIN" val="59.5276"/>
  <p:tag name="GUIDECOLS" val="1"/>
  <p:tag name="GUIDEROWS" val="1"/>
  <p:tag name="GUTTERCOL" val="1.7 cm"/>
  <p:tag name="GUTTERROW" val="0.7 cm"/>
  <p:tag name="GUIDESAPPLIEDTO" val="2"/>
  <p:tag name="MASTERLEFTMARGIN" val="59.8173"/>
  <p:tag name="MASTERRIGHTMARGIN" val="59.6724"/>
  <p:tag name="MASTERTOPMARGIN" val="113.3858"/>
  <p:tag name="MASTERBOTTOMMARGIN" val="59.527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TTERCOL" val="1.5 cm"/>
  <p:tag name="GUTTERROW" val="0.5 cm"/>
  <p:tag name="GUIDESAPPLIEDTO" val="2"/>
  <p:tag name="MASTERLEFTMARGIN" val="36.36"/>
  <p:tag name="MASTERRIGHTMARGIN" val="36.36"/>
  <p:tag name="MASTERTOPMARGIN" val="122"/>
  <p:tag name="MASTERBOTTOMMARGIN" val="12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TTERCOL" val="1.5 cm"/>
  <p:tag name="GUTTERROW" val="0.5 cm"/>
  <p:tag name="GUIDESAPPLIEDTO" val="2"/>
  <p:tag name="MASTERLEFTMARGIN" val="36.36"/>
  <p:tag name="MASTERRIGHTMARGIN" val="36.36"/>
  <p:tag name="MASTERTOPMARGIN" val="122"/>
  <p:tag name="MASTERBOTTOMMARGIN" val="12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TTERCOL" val="1.5 cm"/>
  <p:tag name="GUTTERROW" val="0.5 cm"/>
  <p:tag name="GUIDESAPPLIEDTO" val="2"/>
  <p:tag name="MASTERLEFTMARGIN" val="36.36"/>
  <p:tag name="MASTERRIGHTMARGIN" val="36.36"/>
  <p:tag name="MASTERTOPMARGIN" val="122"/>
  <p:tag name="MASTERBOTTOMMARGIN" val="12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TTERCOL" val="1.5 cm"/>
  <p:tag name="GUTTERROW" val="0.5 cm"/>
  <p:tag name="GUIDESAPPLIEDTO" val="2"/>
  <p:tag name="MASTERLEFTMARGIN" val="36.36"/>
  <p:tag name="MASTERRIGHTMARGIN" val="36.36"/>
  <p:tag name="MASTERTOPMARGIN" val="122"/>
  <p:tag name="MASTERBOTTOMMARGIN" val="12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TTERCOL" val="1.5 cm"/>
  <p:tag name="GUTTERROW" val="0.5 cm"/>
  <p:tag name="GUIDESAPPLIEDTO" val="2"/>
  <p:tag name="MASTERLEFTMARGIN" val="36.36"/>
  <p:tag name="MASTERRIGHTMARGIN" val="36.36"/>
  <p:tag name="MASTERTOPMARGIN" val="122"/>
  <p:tag name="MASTERBOTTOMMARGIN" val="12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UIDECOLS" val="1"/>
  <p:tag name="GUIDEROWS" val="1"/>
  <p:tag name="GUTTERCOL" val="1.5 cm"/>
  <p:tag name="GUTTERROW" val="0.5 cm"/>
  <p:tag name="GUIDESAPPLIEDTO" val="2"/>
  <p:tag name="MASTERLEFTMARGIN" val="36.36"/>
  <p:tag name="MASTERRIGHTMARGIN" val="36.36"/>
  <p:tag name="MASTERTOPMARGIN" val="122"/>
  <p:tag name="MASTERBOTTOMMARGIN" val="122"/>
</p:tagLst>
</file>

<file path=ppt/theme/theme1.xml><?xml version="1.0" encoding="utf-8"?>
<a:theme xmlns:a="http://schemas.openxmlformats.org/drawingml/2006/main" name="BAE Systems">
  <a:themeElements>
    <a:clrScheme name="BAE 2022">
      <a:dk1>
        <a:srgbClr val="3D4146"/>
      </a:dk1>
      <a:lt1>
        <a:srgbClr val="FFFFFF"/>
      </a:lt1>
      <a:dk2>
        <a:srgbClr val="6C6460"/>
      </a:dk2>
      <a:lt2>
        <a:srgbClr val="E9E3E1"/>
      </a:lt2>
      <a:accent1>
        <a:srgbClr val="007383"/>
      </a:accent1>
      <a:accent2>
        <a:srgbClr val="50BCBD"/>
      </a:accent2>
      <a:accent3>
        <a:srgbClr val="FBBC33"/>
      </a:accent3>
      <a:accent4>
        <a:srgbClr val="00405E"/>
      </a:accent4>
      <a:accent5>
        <a:srgbClr val="86C9E8"/>
      </a:accent5>
      <a:accent6>
        <a:srgbClr val="4D394F"/>
      </a:accent6>
      <a:hlink>
        <a:srgbClr val="0000EE"/>
      </a:hlink>
      <a:folHlink>
        <a:srgbClr val="0000EE"/>
      </a:folHlink>
    </a:clrScheme>
    <a:fontScheme name="_BAE Systems New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custClrLst>
    <a:custClr name="Dark Grey (Warm)">
      <a:srgbClr val="6C6460"/>
    </a:custClr>
    <a:custClr name="Dark Stone">
      <a:srgbClr val="DCA366"/>
    </a:custClr>
    <a:custClr name="Dark Teal">
      <a:srgbClr val="007383"/>
    </a:custClr>
    <a:custClr name="Dark Blue">
      <a:srgbClr val="00405E"/>
    </a:custClr>
    <a:custClr name="Dark Purple">
      <a:srgbClr val="4D394F"/>
    </a:custClr>
    <a:custClr name="Stone">
      <a:srgbClr val="E8C7AA"/>
    </a:custClr>
    <a:custClr name="Teal">
      <a:srgbClr val="50BCBD"/>
    </a:custClr>
    <a:custClr name="Blue">
      <a:srgbClr val="86C9E8"/>
    </a:custClr>
    <a:custClr name="Purple">
      <a:srgbClr val="A6A5CC"/>
    </a:custClr>
    <a:custClr name="Yellow">
      <a:srgbClr val="FBBC33"/>
    </a:custClr>
    <a:custClr name="Dark Grey (Warm) 80%">
      <a:srgbClr val="898380"/>
    </a:custClr>
    <a:custClr name="Dark Stone 80%">
      <a:srgbClr val="E3B685"/>
    </a:custClr>
    <a:custClr name="Dark Teal 80%">
      <a:srgbClr val="338F9C"/>
    </a:custClr>
    <a:custClr name="Dark Blue 80%">
      <a:srgbClr val="33667E"/>
    </a:custClr>
    <a:custClr name="Dark Purple 80%">
      <a:srgbClr val="716072"/>
    </a:custClr>
    <a:custClr name="Stone 80%">
      <a:srgbClr val="EDD2BB"/>
    </a:custClr>
    <a:custClr name="Teal 80%">
      <a:srgbClr val="73C9CA"/>
    </a:custClr>
    <a:custClr name="Blue 80%">
      <a:srgbClr val="9ED4ED"/>
    </a:custClr>
    <a:custClr name="Purple 80%">
      <a:srgbClr val="B8B7D6"/>
    </a:custClr>
    <a:custClr name="Yellow 80%">
      <a:srgbClr val="FCC95C"/>
    </a:custClr>
    <a:custClr name="Dark Grey (Warm) 60%">
      <a:srgbClr val="A7A2A0"/>
    </a:custClr>
    <a:custClr name="Dark Stone 60%">
      <a:srgbClr val="EAC8A3"/>
    </a:custClr>
    <a:custClr name="Dark Teal 60%">
      <a:srgbClr val="66ABB5"/>
    </a:custClr>
    <a:custClr name="Dark Blue 60%">
      <a:srgbClr val="668D9E"/>
    </a:custClr>
    <a:custClr name="Dark Purple 60%">
      <a:srgbClr val="948895"/>
    </a:custClr>
    <a:custClr name="Stone 60%">
      <a:srgbClr val="F1DDCC"/>
    </a:custClr>
    <a:custClr name="Teal 60%">
      <a:srgbClr val="96D7D7"/>
    </a:custClr>
    <a:custClr name="Blue 60%">
      <a:srgbClr val="B6DEF1"/>
    </a:custClr>
    <a:custClr name="Purple 60%">
      <a:srgbClr val="CAC9E0"/>
    </a:custClr>
    <a:custClr name="Yellow 60%">
      <a:srgbClr val="FDD785"/>
    </a:custClr>
    <a:custClr name="Dark Grey (Warm) 40%">
      <a:srgbClr val="C4C1C0"/>
    </a:custClr>
    <a:custClr name="Dark Stone 40%">
      <a:srgbClr val="F1DAC2"/>
    </a:custClr>
    <a:custClr name="Dark Teal 40%">
      <a:srgbClr val="99C7CD"/>
    </a:custClr>
    <a:custClr name="Dark Blue 40%">
      <a:srgbClr val="99B3BF"/>
    </a:custClr>
    <a:custClr name="Dark Purple 40%">
      <a:srgbClr val="B8B0B8"/>
    </a:custClr>
    <a:custClr name="Stone 40%">
      <a:srgbClr val="F6E8DD"/>
    </a:custClr>
    <a:custClr name="Teal 40%">
      <a:srgbClr val="B9E4E5"/>
    </a:custClr>
    <a:custClr name="Blue 40%">
      <a:srgbClr val="CFE9F6"/>
    </a:custClr>
    <a:custClr name="Purple 40%">
      <a:srgbClr val="DCDBEB"/>
    </a:custClr>
    <a:custClr name="Yellow 40%">
      <a:srgbClr val="FDE4AE"/>
    </a:custClr>
    <a:custClr name="Dark Grey (Warm) 20%">
      <a:srgbClr val="E2E0DF"/>
    </a:custClr>
    <a:custClr name="Dark Stone 20%">
      <a:srgbClr val="F8EDE0"/>
    </a:custClr>
    <a:custClr name="Dark Teal 20%">
      <a:srgbClr val="CCE3E6"/>
    </a:custClr>
    <a:custClr name="Dark Blue 20%">
      <a:srgbClr val="CCD9DF"/>
    </a:custClr>
    <a:custClr name="Dark Purple 20%">
      <a:srgbClr val="DBD7DC"/>
    </a:custClr>
    <a:custClr name="Tab Orange">
      <a:srgbClr val="FC4C02"/>
    </a:custClr>
    <a:custClr name="Blue (complete)">
      <a:srgbClr val="56B4E9"/>
    </a:custClr>
    <a:custClr name="Green">
      <a:srgbClr val="009E73"/>
    </a:custClr>
    <a:custClr name="Amber">
      <a:srgbClr val="F0E442"/>
    </a:custClr>
    <a:custClr name="Red">
      <a:srgbClr val="D55E00"/>
    </a:custClr>
  </a:custClrLst>
  <a:extLst>
    <a:ext uri="{05A4C25C-085E-4340-85A3-A5531E510DB2}">
      <thm15:themeFamily xmlns:thm15="http://schemas.microsoft.com/office/thememl/2012/main" name="Presentation4" id="{0FA7D67F-82AA-4CEF-B2D9-E12060BDEBAD}" vid="{FDF09E00-879D-488E-9006-D2E948A2EA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BAE Powerpoint Template</Template>
  <TotalTime>1990</TotalTime>
  <Words>356</Words>
  <Application>Microsoft Office PowerPoint</Application>
  <PresentationFormat>Widescreen</PresentationFormat>
  <Paragraphs>50</Paragraphs>
  <Slides>3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tahoma</vt:lpstr>
      <vt:lpstr>Times New Roman</vt:lpstr>
      <vt:lpstr>BAE Systems</vt:lpstr>
      <vt:lpstr>Document</vt:lpstr>
      <vt:lpstr>PowerPoint Presentation</vt:lpstr>
      <vt:lpstr>PowerPoint Presentation</vt:lpstr>
      <vt:lpstr>PowerPoint Presentation</vt:lpstr>
    </vt:vector>
  </TitlesOfParts>
  <Company>Any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Skelton, Georgia (UK)</dc:creator>
  <cp:lastModifiedBy>Partington, Stuart (UK)</cp:lastModifiedBy>
  <cp:revision>46</cp:revision>
  <dcterms:created xsi:type="dcterms:W3CDTF">2023-10-31T15:34:43Z</dcterms:created>
  <dcterms:modified xsi:type="dcterms:W3CDTF">2023-11-06T07:56:31Z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4bdb8fbe-8765-45e4-a808-1ccf6da195b3</vt:lpwstr>
  </property>
  <property fmtid="{D5CDD505-2E9C-101B-9397-08002B2CF9AE}" pid="3" name="Originator">
    <vt:lpwstr>BAE Systems</vt:lpwstr>
  </property>
  <property fmtid="{D5CDD505-2E9C-101B-9397-08002B2CF9AE}" pid="4" name="urnbailsCompMarkingP1">
    <vt:lpwstr>BAE SYSTEMS PROPRIETARY</vt:lpwstr>
  </property>
  <property fmtid="{D5CDD505-2E9C-101B-9397-08002B2CF9AE}" pid="5" name="urnbailsNATSECMarkingP1">
    <vt:lpwstr>NOT APPLICABLE</vt:lpwstr>
  </property>
  <property fmtid="{D5CDD505-2E9C-101B-9397-08002B2CF9AE}" pid="6" name="urnbailsExportControlMarkingP1">
    <vt:lpwstr>NO</vt:lpwstr>
  </property>
  <property fmtid="{D5CDD505-2E9C-101B-9397-08002B2CF9AE}" pid="7" name="urnbailsExportControlMarkingP2">
    <vt:lpwstr>NOT EXPORT CONTROLLED - UK / US / OTHER LOCAL</vt:lpwstr>
  </property>
  <property fmtid="{D5CDD505-2E9C-101B-9397-08002B2CF9AE}" pid="8" name="BaesClassificationComments">
    <vt:lpwstr/>
  </property>
  <property fmtid="{D5CDD505-2E9C-101B-9397-08002B2CF9AE}" pid="9" name="baesystemsmvmNATSECregion">
    <vt:lpwstr>UK</vt:lpwstr>
  </property>
</Properties>
</file>