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71" r:id="rId5"/>
    <p:sldId id="262" r:id="rId6"/>
    <p:sldId id="257" r:id="rId7"/>
    <p:sldId id="269" r:id="rId8"/>
    <p:sldId id="6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82B196-6D8F-40E3-9828-1CC5843422EB}" v="1" dt="2023-11-09T09:49:39.062"/>
    <p1510:client id="{85A12620-C751-42B4-9286-F380C533CD99}" v="49" dt="2023-11-08T20:51:45.3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 Zang" userId="2fce5850-9b81-44b4-9b9a-9d0aa163f476" providerId="ADAL" clId="{95E01432-02A0-4B12-A8F0-92DBC77DF7F7}"/>
    <pc:docChg chg="undo custSel modSld">
      <pc:chgData name="Nick Zang" userId="2fce5850-9b81-44b4-9b9a-9d0aa163f476" providerId="ADAL" clId="{95E01432-02A0-4B12-A8F0-92DBC77DF7F7}" dt="2023-11-07T12:09:13.090" v="87" actId="26606"/>
      <pc:docMkLst>
        <pc:docMk/>
      </pc:docMkLst>
      <pc:sldChg chg="addSp delSp modSp mod setBg">
        <pc:chgData name="Nick Zang" userId="2fce5850-9b81-44b4-9b9a-9d0aa163f476" providerId="ADAL" clId="{95E01432-02A0-4B12-A8F0-92DBC77DF7F7}" dt="2023-11-07T12:09:13.090" v="87" actId="26606"/>
        <pc:sldMkLst>
          <pc:docMk/>
          <pc:sldMk cId="1350554466" sldId="256"/>
        </pc:sldMkLst>
        <pc:spChg chg="mod ord">
          <ac:chgData name="Nick Zang" userId="2fce5850-9b81-44b4-9b9a-9d0aa163f476" providerId="ADAL" clId="{95E01432-02A0-4B12-A8F0-92DBC77DF7F7}" dt="2023-11-07T12:09:13.090" v="87" actId="26606"/>
          <ac:spMkLst>
            <pc:docMk/>
            <pc:sldMk cId="1350554466" sldId="256"/>
            <ac:spMk id="2" creationId="{E05DE57B-F1F5-42B4-B3A5-80BE977BF93B}"/>
          </ac:spMkLst>
        </pc:spChg>
        <pc:spChg chg="add del">
          <ac:chgData name="Nick Zang" userId="2fce5850-9b81-44b4-9b9a-9d0aa163f476" providerId="ADAL" clId="{95E01432-02A0-4B12-A8F0-92DBC77DF7F7}" dt="2023-11-07T12:09:13.090" v="87" actId="26606"/>
          <ac:spMkLst>
            <pc:docMk/>
            <pc:sldMk cId="1350554466" sldId="256"/>
            <ac:spMk id="8" creationId="{9B7AD9F6-8CE7-4299-8FC6-328F4DCD3FF9}"/>
          </ac:spMkLst>
        </pc:spChg>
        <pc:spChg chg="add del">
          <ac:chgData name="Nick Zang" userId="2fce5850-9b81-44b4-9b9a-9d0aa163f476" providerId="ADAL" clId="{95E01432-02A0-4B12-A8F0-92DBC77DF7F7}" dt="2023-11-07T12:09:13.090" v="87" actId="26606"/>
          <ac:spMkLst>
            <pc:docMk/>
            <pc:sldMk cId="1350554466" sldId="256"/>
            <ac:spMk id="10" creationId="{F49775AF-8896-43EE-92C6-83497D6DC56F}"/>
          </ac:spMkLst>
        </pc:spChg>
        <pc:spChg chg="add del">
          <ac:chgData name="Nick Zang" userId="2fce5850-9b81-44b4-9b9a-9d0aa163f476" providerId="ADAL" clId="{95E01432-02A0-4B12-A8F0-92DBC77DF7F7}" dt="2023-11-07T12:09:13.090" v="87" actId="26606"/>
          <ac:spMkLst>
            <pc:docMk/>
            <pc:sldMk cId="1350554466" sldId="256"/>
            <ac:spMk id="1031" creationId="{2151139A-886F-4B97-8815-729AD3831BBD}"/>
          </ac:spMkLst>
        </pc:spChg>
        <pc:spChg chg="add del">
          <ac:chgData name="Nick Zang" userId="2fce5850-9b81-44b4-9b9a-9d0aa163f476" providerId="ADAL" clId="{95E01432-02A0-4B12-A8F0-92DBC77DF7F7}" dt="2023-11-07T12:09:13.090" v="87" actId="26606"/>
          <ac:spMkLst>
            <pc:docMk/>
            <pc:sldMk cId="1350554466" sldId="256"/>
            <ac:spMk id="1033" creationId="{5428AC11-BFDF-42EF-80FF-717BBF909067}"/>
          </ac:spMkLst>
        </pc:spChg>
        <pc:spChg chg="add del">
          <ac:chgData name="Nick Zang" userId="2fce5850-9b81-44b4-9b9a-9d0aa163f476" providerId="ADAL" clId="{95E01432-02A0-4B12-A8F0-92DBC77DF7F7}" dt="2023-11-07T12:09:13.090" v="87" actId="26606"/>
          <ac:spMkLst>
            <pc:docMk/>
            <pc:sldMk cId="1350554466" sldId="256"/>
            <ac:spMk id="1035" creationId="{2CC56AF6-38E4-490B-8E2B-1A1037B4EDD4}"/>
          </ac:spMkLst>
        </pc:spChg>
        <pc:spChg chg="add del">
          <ac:chgData name="Nick Zang" userId="2fce5850-9b81-44b4-9b9a-9d0aa163f476" providerId="ADAL" clId="{95E01432-02A0-4B12-A8F0-92DBC77DF7F7}" dt="2023-11-07T12:09:13.090" v="87" actId="26606"/>
          <ac:spMkLst>
            <pc:docMk/>
            <pc:sldMk cId="1350554466" sldId="256"/>
            <ac:spMk id="1037" creationId="{32FD26B0-16CE-4AD4-9CE4-A63EBF330831}"/>
          </ac:spMkLst>
        </pc:spChg>
        <pc:picChg chg="mod">
          <ac:chgData name="Nick Zang" userId="2fce5850-9b81-44b4-9b9a-9d0aa163f476" providerId="ADAL" clId="{95E01432-02A0-4B12-A8F0-92DBC77DF7F7}" dt="2023-11-07T12:09:13.090" v="87" actId="26606"/>
          <ac:picMkLst>
            <pc:docMk/>
            <pc:sldMk cId="1350554466" sldId="256"/>
            <ac:picMk id="3" creationId="{B2F110E3-AF57-49CF-A866-9D4337914677}"/>
          </ac:picMkLst>
        </pc:picChg>
        <pc:picChg chg="mod">
          <ac:chgData name="Nick Zang" userId="2fce5850-9b81-44b4-9b9a-9d0aa163f476" providerId="ADAL" clId="{95E01432-02A0-4B12-A8F0-92DBC77DF7F7}" dt="2023-11-07T12:09:13.090" v="87" actId="26606"/>
          <ac:picMkLst>
            <pc:docMk/>
            <pc:sldMk cId="1350554466" sldId="256"/>
            <ac:picMk id="1026" creationId="{72BE1ABB-B948-4EF8-8B10-86D201C99F00}"/>
          </ac:picMkLst>
        </pc:picChg>
      </pc:sldChg>
    </pc:docChg>
  </pc:docChgLst>
  <pc:docChgLst>
    <pc:chgData name="McNamara, Claire" userId="153da536-b370-4441-ba6e-4720aa317955" providerId="ADAL" clId="{0C82B196-6D8F-40E3-9828-1CC5843422EB}"/>
    <pc:docChg chg="addSld delSld modSld">
      <pc:chgData name="McNamara, Claire" userId="153da536-b370-4441-ba6e-4720aa317955" providerId="ADAL" clId="{0C82B196-6D8F-40E3-9828-1CC5843422EB}" dt="2023-11-09T09:49:39.062" v="2"/>
      <pc:docMkLst>
        <pc:docMk/>
      </pc:docMkLst>
      <pc:sldChg chg="delSp add del delDesignElem">
        <pc:chgData name="McNamara, Claire" userId="153da536-b370-4441-ba6e-4720aa317955" providerId="ADAL" clId="{0C82B196-6D8F-40E3-9828-1CC5843422EB}" dt="2023-11-09T09:49:39.062" v="2"/>
        <pc:sldMkLst>
          <pc:docMk/>
          <pc:sldMk cId="1350554466" sldId="256"/>
        </pc:sldMkLst>
        <pc:spChg chg="del">
          <ac:chgData name="McNamara, Claire" userId="153da536-b370-4441-ba6e-4720aa317955" providerId="ADAL" clId="{0C82B196-6D8F-40E3-9828-1CC5843422EB}" dt="2023-11-09T09:49:39.062" v="2"/>
          <ac:spMkLst>
            <pc:docMk/>
            <pc:sldMk cId="1350554466" sldId="256"/>
            <ac:spMk id="8" creationId="{9B7AD9F6-8CE7-4299-8FC6-328F4DCD3FF9}"/>
          </ac:spMkLst>
        </pc:spChg>
        <pc:spChg chg="del">
          <ac:chgData name="McNamara, Claire" userId="153da536-b370-4441-ba6e-4720aa317955" providerId="ADAL" clId="{0C82B196-6D8F-40E3-9828-1CC5843422EB}" dt="2023-11-09T09:49:39.062" v="2"/>
          <ac:spMkLst>
            <pc:docMk/>
            <pc:sldMk cId="1350554466" sldId="256"/>
            <ac:spMk id="10" creationId="{F49775AF-8896-43EE-92C6-83497D6DC56F}"/>
          </ac:spMkLst>
        </pc:spChg>
      </pc:sldChg>
    </pc:docChg>
  </pc:docChgLst>
  <pc:docChgLst>
    <pc:chgData name="Nick Zang" userId="2fce5850-9b81-44b4-9b9a-9d0aa163f476" providerId="ADAL" clId="{85A12620-C751-42B4-9286-F380C533CD99}"/>
    <pc:docChg chg="undo custSel addSld delSld modSld sldOrd modMainMaster">
      <pc:chgData name="Nick Zang" userId="2fce5850-9b81-44b4-9b9a-9d0aa163f476" providerId="ADAL" clId="{85A12620-C751-42B4-9286-F380C533CD99}" dt="2023-11-08T21:08:40.439" v="730" actId="20577"/>
      <pc:docMkLst>
        <pc:docMk/>
      </pc:docMkLst>
      <pc:sldChg chg="modSp mod setBg">
        <pc:chgData name="Nick Zang" userId="2fce5850-9b81-44b4-9b9a-9d0aa163f476" providerId="ADAL" clId="{85A12620-C751-42B4-9286-F380C533CD99}" dt="2023-11-08T20:51:45.330" v="237"/>
        <pc:sldMkLst>
          <pc:docMk/>
          <pc:sldMk cId="1350554466" sldId="256"/>
        </pc:sldMkLst>
        <pc:spChg chg="mod">
          <ac:chgData name="Nick Zang" userId="2fce5850-9b81-44b4-9b9a-9d0aa163f476" providerId="ADAL" clId="{85A12620-C751-42B4-9286-F380C533CD99}" dt="2023-11-08T20:32:30.066" v="28" actId="255"/>
          <ac:spMkLst>
            <pc:docMk/>
            <pc:sldMk cId="1350554466" sldId="256"/>
            <ac:spMk id="2" creationId="{E05DE57B-F1F5-42B4-B3A5-80BE977BF93B}"/>
          </ac:spMkLst>
        </pc:spChg>
        <pc:picChg chg="mod">
          <ac:chgData name="Nick Zang" userId="2fce5850-9b81-44b4-9b9a-9d0aa163f476" providerId="ADAL" clId="{85A12620-C751-42B4-9286-F380C533CD99}" dt="2023-11-08T20:33:15.966" v="34"/>
          <ac:picMkLst>
            <pc:docMk/>
            <pc:sldMk cId="1350554466" sldId="256"/>
            <ac:picMk id="3" creationId="{B2F110E3-AF57-49CF-A866-9D4337914677}"/>
          </ac:picMkLst>
        </pc:picChg>
        <pc:picChg chg="mod">
          <ac:chgData name="Nick Zang" userId="2fce5850-9b81-44b4-9b9a-9d0aa163f476" providerId="ADAL" clId="{85A12620-C751-42B4-9286-F380C533CD99}" dt="2023-11-08T20:51:45.330" v="237"/>
          <ac:picMkLst>
            <pc:docMk/>
            <pc:sldMk cId="1350554466" sldId="256"/>
            <ac:picMk id="1026" creationId="{72BE1ABB-B948-4EF8-8B10-86D201C99F00}"/>
          </ac:picMkLst>
        </pc:picChg>
      </pc:sldChg>
      <pc:sldChg chg="modSp mod setBg">
        <pc:chgData name="Nick Zang" userId="2fce5850-9b81-44b4-9b9a-9d0aa163f476" providerId="ADAL" clId="{85A12620-C751-42B4-9286-F380C533CD99}" dt="2023-11-08T20:39:04.825" v="127"/>
        <pc:sldMkLst>
          <pc:docMk/>
          <pc:sldMk cId="3347883319" sldId="257"/>
        </pc:sldMkLst>
        <pc:spChg chg="mod">
          <ac:chgData name="Nick Zang" userId="2fce5850-9b81-44b4-9b9a-9d0aa163f476" providerId="ADAL" clId="{85A12620-C751-42B4-9286-F380C533CD99}" dt="2023-11-08T20:33:58.256" v="43" actId="207"/>
          <ac:spMkLst>
            <pc:docMk/>
            <pc:sldMk cId="3347883319" sldId="257"/>
            <ac:spMk id="6" creationId="{F4E71535-0316-427A-B9E7-D51B49F1055B}"/>
          </ac:spMkLst>
        </pc:spChg>
        <pc:spChg chg="mod">
          <ac:chgData name="Nick Zang" userId="2fce5850-9b81-44b4-9b9a-9d0aa163f476" providerId="ADAL" clId="{85A12620-C751-42B4-9286-F380C533CD99}" dt="2023-11-08T20:34:41.557" v="77" actId="14100"/>
          <ac:spMkLst>
            <pc:docMk/>
            <pc:sldMk cId="3347883319" sldId="257"/>
            <ac:spMk id="10" creationId="{220A9BA5-0FF8-479C-BB26-71F2B5ED1161}"/>
          </ac:spMkLst>
        </pc:spChg>
      </pc:sldChg>
      <pc:sldChg chg="setBg">
        <pc:chgData name="Nick Zang" userId="2fce5850-9b81-44b4-9b9a-9d0aa163f476" providerId="ADAL" clId="{85A12620-C751-42B4-9286-F380C533CD99}" dt="2023-11-08T20:38:21.837" v="119"/>
        <pc:sldMkLst>
          <pc:docMk/>
          <pc:sldMk cId="2962113738" sldId="258"/>
        </pc:sldMkLst>
      </pc:sldChg>
      <pc:sldChg chg="addSp delSp modSp mod ord setBg">
        <pc:chgData name="Nick Zang" userId="2fce5850-9b81-44b4-9b9a-9d0aa163f476" providerId="ADAL" clId="{85A12620-C751-42B4-9286-F380C533CD99}" dt="2023-11-08T20:40:14.378" v="139" actId="14100"/>
        <pc:sldMkLst>
          <pc:docMk/>
          <pc:sldMk cId="4143341789" sldId="262"/>
        </pc:sldMkLst>
        <pc:spChg chg="mod">
          <ac:chgData name="Nick Zang" userId="2fce5850-9b81-44b4-9b9a-9d0aa163f476" providerId="ADAL" clId="{85A12620-C751-42B4-9286-F380C533CD99}" dt="2023-11-08T20:38:51.663" v="124" actId="1076"/>
          <ac:spMkLst>
            <pc:docMk/>
            <pc:sldMk cId="4143341789" sldId="262"/>
            <ac:spMk id="6" creationId="{A389CC1C-9C76-4A0F-9B5C-1905AA05F62E}"/>
          </ac:spMkLst>
        </pc:spChg>
        <pc:spChg chg="mod">
          <ac:chgData name="Nick Zang" userId="2fce5850-9b81-44b4-9b9a-9d0aa163f476" providerId="ADAL" clId="{85A12620-C751-42B4-9286-F380C533CD99}" dt="2023-11-08T20:40:14.378" v="139" actId="14100"/>
          <ac:spMkLst>
            <pc:docMk/>
            <pc:sldMk cId="4143341789" sldId="262"/>
            <ac:spMk id="14" creationId="{4B021C14-D09C-4C59-8D20-575B79CAF183}"/>
          </ac:spMkLst>
        </pc:spChg>
        <pc:spChg chg="add del">
          <ac:chgData name="Nick Zang" userId="2fce5850-9b81-44b4-9b9a-9d0aa163f476" providerId="ADAL" clId="{85A12620-C751-42B4-9286-F380C533CD99}" dt="2023-11-08T20:36:27.950" v="98" actId="26606"/>
          <ac:spMkLst>
            <pc:docMk/>
            <pc:sldMk cId="4143341789" sldId="262"/>
            <ac:spMk id="74" creationId="{EFE6CFD5-509D-42EE-82A6-1E376C36505C}"/>
          </ac:spMkLst>
        </pc:spChg>
        <pc:spChg chg="add del">
          <ac:chgData name="Nick Zang" userId="2fce5850-9b81-44b4-9b9a-9d0aa163f476" providerId="ADAL" clId="{85A12620-C751-42B4-9286-F380C533CD99}" dt="2023-11-08T20:36:27.950" v="98" actId="26606"/>
          <ac:spMkLst>
            <pc:docMk/>
            <pc:sldMk cId="4143341789" sldId="262"/>
            <ac:spMk id="76" creationId="{70A48D59-8581-41F7-B529-F4617FE07A9A}"/>
          </ac:spMkLst>
        </pc:spChg>
        <pc:spChg chg="add del">
          <ac:chgData name="Nick Zang" userId="2fce5850-9b81-44b4-9b9a-9d0aa163f476" providerId="ADAL" clId="{85A12620-C751-42B4-9286-F380C533CD99}" dt="2023-11-08T20:36:16.178" v="93" actId="26606"/>
          <ac:spMkLst>
            <pc:docMk/>
            <pc:sldMk cId="4143341789" sldId="262"/>
            <ac:spMk id="83" creationId="{99F1FFA9-D672-408C-9220-ADEEC6ABDD09}"/>
          </ac:spMkLst>
        </pc:spChg>
        <pc:spChg chg="add del">
          <ac:chgData name="Nick Zang" userId="2fce5850-9b81-44b4-9b9a-9d0aa163f476" providerId="ADAL" clId="{85A12620-C751-42B4-9286-F380C533CD99}" dt="2023-11-08T20:36:27.947" v="97" actId="26606"/>
          <ac:spMkLst>
            <pc:docMk/>
            <pc:sldMk cId="4143341789" sldId="262"/>
            <ac:spMk id="87" creationId="{2F05AAE2-453E-4EDA-8961-D9B319978159}"/>
          </ac:spMkLst>
        </pc:spChg>
        <pc:spChg chg="add del">
          <ac:chgData name="Nick Zang" userId="2fce5850-9b81-44b4-9b9a-9d0aa163f476" providerId="ADAL" clId="{85A12620-C751-42B4-9286-F380C533CD99}" dt="2023-11-08T20:36:27.947" v="97" actId="26606"/>
          <ac:spMkLst>
            <pc:docMk/>
            <pc:sldMk cId="4143341789" sldId="262"/>
            <ac:spMk id="88" creationId="{69AB23CA-CF96-42B0-847F-37A181DEBFA5}"/>
          </ac:spMkLst>
        </pc:spChg>
        <pc:spChg chg="add del">
          <ac:chgData name="Nick Zang" userId="2fce5850-9b81-44b4-9b9a-9d0aa163f476" providerId="ADAL" clId="{85A12620-C751-42B4-9286-F380C533CD99}" dt="2023-11-08T20:36:27.947" v="97" actId="26606"/>
          <ac:spMkLst>
            <pc:docMk/>
            <pc:sldMk cId="4143341789" sldId="262"/>
            <ac:spMk id="89" creationId="{CE2CF453-4871-4F22-8746-957F757DAAF8}"/>
          </ac:spMkLst>
        </pc:spChg>
        <pc:spChg chg="add del">
          <ac:chgData name="Nick Zang" userId="2fce5850-9b81-44b4-9b9a-9d0aa163f476" providerId="ADAL" clId="{85A12620-C751-42B4-9286-F380C533CD99}" dt="2023-11-08T20:36:27.947" v="97" actId="26606"/>
          <ac:spMkLst>
            <pc:docMk/>
            <pc:sldMk cId="4143341789" sldId="262"/>
            <ac:spMk id="90" creationId="{A45FD7F6-BF7B-4588-AE38-90035891A149}"/>
          </ac:spMkLst>
        </pc:spChg>
        <pc:spChg chg="add del">
          <ac:chgData name="Nick Zang" userId="2fce5850-9b81-44b4-9b9a-9d0aa163f476" providerId="ADAL" clId="{85A12620-C751-42B4-9286-F380C533CD99}" dt="2023-11-08T20:36:27.947" v="97" actId="26606"/>
          <ac:spMkLst>
            <pc:docMk/>
            <pc:sldMk cId="4143341789" sldId="262"/>
            <ac:spMk id="91" creationId="{6A0E0FAE-D6BC-43D5-ACA6-8CDE484777BC}"/>
          </ac:spMkLst>
        </pc:spChg>
        <pc:spChg chg="add">
          <ac:chgData name="Nick Zang" userId="2fce5850-9b81-44b4-9b9a-9d0aa163f476" providerId="ADAL" clId="{85A12620-C751-42B4-9286-F380C533CD99}" dt="2023-11-08T20:36:27.950" v="98" actId="26606"/>
          <ac:spMkLst>
            <pc:docMk/>
            <pc:sldMk cId="4143341789" sldId="262"/>
            <ac:spMk id="93" creationId="{99F1FFA9-D672-408C-9220-ADEEC6ABDD09}"/>
          </ac:spMkLst>
        </pc:spChg>
        <pc:grpChg chg="add del">
          <ac:chgData name="Nick Zang" userId="2fce5850-9b81-44b4-9b9a-9d0aa163f476" providerId="ADAL" clId="{85A12620-C751-42B4-9286-F380C533CD99}" dt="2023-11-08T20:36:24.843" v="95" actId="26606"/>
          <ac:grpSpMkLst>
            <pc:docMk/>
            <pc:sldMk cId="4143341789" sldId="262"/>
            <ac:grpSpMk id="86" creationId="{923615DC-F5A3-677C-DB79-DA387F11FC43}"/>
          </ac:grpSpMkLst>
        </pc:grpChg>
        <pc:picChg chg="mod ord">
          <ac:chgData name="Nick Zang" userId="2fce5850-9b81-44b4-9b9a-9d0aa163f476" providerId="ADAL" clId="{85A12620-C751-42B4-9286-F380C533CD99}" dt="2023-11-08T20:36:27.950" v="98" actId="26606"/>
          <ac:picMkLst>
            <pc:docMk/>
            <pc:sldMk cId="4143341789" sldId="262"/>
            <ac:picMk id="3" creationId="{C01FD2D2-2170-45D9-85B6-046CDD4A4342}"/>
          </ac:picMkLst>
        </pc:picChg>
        <pc:picChg chg="mod ord">
          <ac:chgData name="Nick Zang" userId="2fce5850-9b81-44b4-9b9a-9d0aa163f476" providerId="ADAL" clId="{85A12620-C751-42B4-9286-F380C533CD99}" dt="2023-11-08T20:36:27.950" v="98" actId="26606"/>
          <ac:picMkLst>
            <pc:docMk/>
            <pc:sldMk cId="4143341789" sldId="262"/>
            <ac:picMk id="5" creationId="{C233DD1F-0278-4AF9-83B2-6887B1B0A674}"/>
          </ac:picMkLst>
        </pc:picChg>
        <pc:cxnChg chg="add del">
          <ac:chgData name="Nick Zang" userId="2fce5850-9b81-44b4-9b9a-9d0aa163f476" providerId="ADAL" clId="{85A12620-C751-42B4-9286-F380C533CD99}" dt="2023-11-08T20:36:27.950" v="98" actId="26606"/>
          <ac:cxnSpMkLst>
            <pc:docMk/>
            <pc:sldMk cId="4143341789" sldId="262"/>
            <ac:cxnSpMk id="78" creationId="{967F2066-0253-4771-A5F6-68111E1FE832}"/>
          </ac:cxnSpMkLst>
        </pc:cxnChg>
      </pc:sldChg>
      <pc:sldChg chg="setBg">
        <pc:chgData name="Nick Zang" userId="2fce5850-9b81-44b4-9b9a-9d0aa163f476" providerId="ADAL" clId="{85A12620-C751-42B4-9286-F380C533CD99}" dt="2023-11-08T20:38:12.798" v="117"/>
        <pc:sldMkLst>
          <pc:docMk/>
          <pc:sldMk cId="1404444747" sldId="266"/>
        </pc:sldMkLst>
      </pc:sldChg>
      <pc:sldChg chg="del setBg">
        <pc:chgData name="Nick Zang" userId="2fce5850-9b81-44b4-9b9a-9d0aa163f476" providerId="ADAL" clId="{85A12620-C751-42B4-9286-F380C533CD99}" dt="2023-11-08T20:33:29.847" v="36" actId="47"/>
        <pc:sldMkLst>
          <pc:docMk/>
          <pc:sldMk cId="3653154970" sldId="267"/>
        </pc:sldMkLst>
      </pc:sldChg>
      <pc:sldChg chg="del setBg">
        <pc:chgData name="Nick Zang" userId="2fce5850-9b81-44b4-9b9a-9d0aa163f476" providerId="ADAL" clId="{85A12620-C751-42B4-9286-F380C533CD99}" dt="2023-11-08T20:33:28.809" v="35" actId="47"/>
        <pc:sldMkLst>
          <pc:docMk/>
          <pc:sldMk cId="2583605526" sldId="268"/>
        </pc:sldMkLst>
      </pc:sldChg>
      <pc:sldChg chg="delSp modSp mod modTransition setBg">
        <pc:chgData name="Nick Zang" userId="2fce5850-9b81-44b4-9b9a-9d0aa163f476" providerId="ADAL" clId="{85A12620-C751-42B4-9286-F380C533CD99}" dt="2023-11-08T20:49:11.828" v="218"/>
        <pc:sldMkLst>
          <pc:docMk/>
          <pc:sldMk cId="3227815199" sldId="269"/>
        </pc:sldMkLst>
        <pc:spChg chg="mod">
          <ac:chgData name="Nick Zang" userId="2fce5850-9b81-44b4-9b9a-9d0aa163f476" providerId="ADAL" clId="{85A12620-C751-42B4-9286-F380C533CD99}" dt="2023-11-08T20:34:55.264" v="80" actId="207"/>
          <ac:spMkLst>
            <pc:docMk/>
            <pc:sldMk cId="3227815199" sldId="269"/>
            <ac:spMk id="13" creationId="{8F58ADB3-2EDC-40CE-B908-E421223CA285}"/>
          </ac:spMkLst>
        </pc:spChg>
        <pc:spChg chg="mod">
          <ac:chgData name="Nick Zang" userId="2fce5850-9b81-44b4-9b9a-9d0aa163f476" providerId="ADAL" clId="{85A12620-C751-42B4-9286-F380C533CD99}" dt="2023-11-08T20:35:25.367" v="85" actId="20577"/>
          <ac:spMkLst>
            <pc:docMk/>
            <pc:sldMk cId="3227815199" sldId="269"/>
            <ac:spMk id="15" creationId="{90D5637D-409A-41FB-9F57-D4B6B76DAF28}"/>
          </ac:spMkLst>
        </pc:spChg>
        <pc:picChg chg="del">
          <ac:chgData name="Nick Zang" userId="2fce5850-9b81-44b4-9b9a-9d0aa163f476" providerId="ADAL" clId="{85A12620-C751-42B4-9286-F380C533CD99}" dt="2023-11-08T20:49:11.828" v="218"/>
          <ac:picMkLst>
            <pc:docMk/>
            <pc:sldMk cId="3227815199" sldId="269"/>
            <ac:picMk id="2" creationId="{33284B77-934D-86BC-FD52-B79E2382493C}"/>
          </ac:picMkLst>
        </pc:picChg>
        <pc:cxnChg chg="mod">
          <ac:chgData name="Nick Zang" userId="2fce5850-9b81-44b4-9b9a-9d0aa163f476" providerId="ADAL" clId="{85A12620-C751-42B4-9286-F380C533CD99}" dt="2023-11-08T20:35:00.798" v="81" actId="208"/>
          <ac:cxnSpMkLst>
            <pc:docMk/>
            <pc:sldMk cId="3227815199" sldId="269"/>
            <ac:cxnSpMk id="10" creationId="{3BB97823-6ECB-44C6-9C02-9C83F7194E60}"/>
          </ac:cxnSpMkLst>
        </pc:cxnChg>
      </pc:sldChg>
      <pc:sldChg chg="addSp delSp modSp new del mod delAnim modAnim">
        <pc:chgData name="Nick Zang" userId="2fce5850-9b81-44b4-9b9a-9d0aa163f476" providerId="ADAL" clId="{85A12620-C751-42B4-9286-F380C533CD99}" dt="2023-11-08T20:47:31.991" v="213" actId="2696"/>
        <pc:sldMkLst>
          <pc:docMk/>
          <pc:sldMk cId="2012576333" sldId="270"/>
        </pc:sldMkLst>
        <pc:spChg chg="del">
          <ac:chgData name="Nick Zang" userId="2fce5850-9b81-44b4-9b9a-9d0aa163f476" providerId="ADAL" clId="{85A12620-C751-42B4-9286-F380C533CD99}" dt="2023-11-08T20:42:36.637" v="141" actId="478"/>
          <ac:spMkLst>
            <pc:docMk/>
            <pc:sldMk cId="2012576333" sldId="270"/>
            <ac:spMk id="2" creationId="{F90CE0FD-D223-0899-061C-8185C63EBE99}"/>
          </ac:spMkLst>
        </pc:spChg>
        <pc:spChg chg="del">
          <ac:chgData name="Nick Zang" userId="2fce5850-9b81-44b4-9b9a-9d0aa163f476" providerId="ADAL" clId="{85A12620-C751-42B4-9286-F380C533CD99}" dt="2023-11-08T20:42:37.678" v="142" actId="478"/>
          <ac:spMkLst>
            <pc:docMk/>
            <pc:sldMk cId="2012576333" sldId="270"/>
            <ac:spMk id="3" creationId="{965148A6-C92C-1889-1CEE-A409EF78E9AD}"/>
          </ac:spMkLst>
        </pc:spChg>
        <pc:spChg chg="add mod">
          <ac:chgData name="Nick Zang" userId="2fce5850-9b81-44b4-9b9a-9d0aa163f476" providerId="ADAL" clId="{85A12620-C751-42B4-9286-F380C533CD99}" dt="2023-11-08T20:43:04.929" v="145" actId="14100"/>
          <ac:spMkLst>
            <pc:docMk/>
            <pc:sldMk cId="2012576333" sldId="270"/>
            <ac:spMk id="4" creationId="{F560F63C-9049-C308-584E-BB0C84CE8E31}"/>
          </ac:spMkLst>
        </pc:spChg>
        <pc:spChg chg="add del mod">
          <ac:chgData name="Nick Zang" userId="2fce5850-9b81-44b4-9b9a-9d0aa163f476" providerId="ADAL" clId="{85A12620-C751-42B4-9286-F380C533CD99}" dt="2023-11-08T20:44:08.518" v="169" actId="478"/>
          <ac:spMkLst>
            <pc:docMk/>
            <pc:sldMk cId="2012576333" sldId="270"/>
            <ac:spMk id="5" creationId="{C78494A3-0F7F-FA3A-30DF-1D24CA6310B2}"/>
          </ac:spMkLst>
        </pc:spChg>
        <pc:spChg chg="add del mod">
          <ac:chgData name="Nick Zang" userId="2fce5850-9b81-44b4-9b9a-9d0aa163f476" providerId="ADAL" clId="{85A12620-C751-42B4-9286-F380C533CD99}" dt="2023-11-08T20:43:21.566" v="149" actId="478"/>
          <ac:spMkLst>
            <pc:docMk/>
            <pc:sldMk cId="2012576333" sldId="270"/>
            <ac:spMk id="6" creationId="{7401CF24-2B65-A74F-6C22-2129D8E3AA8C}"/>
          </ac:spMkLst>
        </pc:spChg>
        <pc:spChg chg="add del mod">
          <ac:chgData name="Nick Zang" userId="2fce5850-9b81-44b4-9b9a-9d0aa163f476" providerId="ADAL" clId="{85A12620-C751-42B4-9286-F380C533CD99}" dt="2023-11-08T20:43:25.436" v="152" actId="478"/>
          <ac:spMkLst>
            <pc:docMk/>
            <pc:sldMk cId="2012576333" sldId="270"/>
            <ac:spMk id="10" creationId="{5F2FCB3C-63CC-D92C-A5FD-B1C225BE2B66}"/>
          </ac:spMkLst>
        </pc:spChg>
        <pc:spChg chg="mod">
          <ac:chgData name="Nick Zang" userId="2fce5850-9b81-44b4-9b9a-9d0aa163f476" providerId="ADAL" clId="{85A12620-C751-42B4-9286-F380C533CD99}" dt="2023-11-08T20:42:38.736" v="143"/>
          <ac:spMkLst>
            <pc:docMk/>
            <pc:sldMk cId="2012576333" sldId="270"/>
            <ac:spMk id="15" creationId="{E8AB4066-7D88-A60C-23B2-98790C386872}"/>
          </ac:spMkLst>
        </pc:spChg>
        <pc:spChg chg="mod">
          <ac:chgData name="Nick Zang" userId="2fce5850-9b81-44b4-9b9a-9d0aa163f476" providerId="ADAL" clId="{85A12620-C751-42B4-9286-F380C533CD99}" dt="2023-11-08T20:42:38.736" v="143"/>
          <ac:spMkLst>
            <pc:docMk/>
            <pc:sldMk cId="2012576333" sldId="270"/>
            <ac:spMk id="16" creationId="{3D4B13F7-E3AF-2FD9-B185-1EA9FD253F91}"/>
          </ac:spMkLst>
        </pc:spChg>
        <pc:spChg chg="mod">
          <ac:chgData name="Nick Zang" userId="2fce5850-9b81-44b4-9b9a-9d0aa163f476" providerId="ADAL" clId="{85A12620-C751-42B4-9286-F380C533CD99}" dt="2023-11-08T20:42:38.736" v="143"/>
          <ac:spMkLst>
            <pc:docMk/>
            <pc:sldMk cId="2012576333" sldId="270"/>
            <ac:spMk id="18" creationId="{8DBF6827-325B-51E3-BB7A-D81E48DF681E}"/>
          </ac:spMkLst>
        </pc:spChg>
        <pc:spChg chg="add del mod">
          <ac:chgData name="Nick Zang" userId="2fce5850-9b81-44b4-9b9a-9d0aa163f476" providerId="ADAL" clId="{85A12620-C751-42B4-9286-F380C533CD99}" dt="2023-11-08T20:43:38.879" v="160" actId="478"/>
          <ac:spMkLst>
            <pc:docMk/>
            <pc:sldMk cId="2012576333" sldId="270"/>
            <ac:spMk id="20" creationId="{E5C9EFF8-4F1E-2BE0-3DE0-627A0AD7AE4E}"/>
          </ac:spMkLst>
        </pc:spChg>
        <pc:spChg chg="mod">
          <ac:chgData name="Nick Zang" userId="2fce5850-9b81-44b4-9b9a-9d0aa163f476" providerId="ADAL" clId="{85A12620-C751-42B4-9286-F380C533CD99}" dt="2023-11-08T20:42:38.736" v="143"/>
          <ac:spMkLst>
            <pc:docMk/>
            <pc:sldMk cId="2012576333" sldId="270"/>
            <ac:spMk id="25" creationId="{4B611101-2396-F0BD-28BD-CC6800DDAD79}"/>
          </ac:spMkLst>
        </pc:spChg>
        <pc:spChg chg="add mod">
          <ac:chgData name="Nick Zang" userId="2fce5850-9b81-44b4-9b9a-9d0aa163f476" providerId="ADAL" clId="{85A12620-C751-42B4-9286-F380C533CD99}" dt="2023-11-08T20:43:04.929" v="145" actId="14100"/>
          <ac:spMkLst>
            <pc:docMk/>
            <pc:sldMk cId="2012576333" sldId="270"/>
            <ac:spMk id="26" creationId="{4A3F42E2-B4F8-E925-2FCA-347955FEA081}"/>
          </ac:spMkLst>
        </pc:spChg>
        <pc:spChg chg="add del mod">
          <ac:chgData name="Nick Zang" userId="2fce5850-9b81-44b4-9b9a-9d0aa163f476" providerId="ADAL" clId="{85A12620-C751-42B4-9286-F380C533CD99}" dt="2023-11-08T20:43:27.198" v="153" actId="478"/>
          <ac:spMkLst>
            <pc:docMk/>
            <pc:sldMk cId="2012576333" sldId="270"/>
            <ac:spMk id="27" creationId="{996884FC-2ADF-CF5F-9B64-BADC92A800D0}"/>
          </ac:spMkLst>
        </pc:spChg>
        <pc:grpChg chg="add del mod">
          <ac:chgData name="Nick Zang" userId="2fce5850-9b81-44b4-9b9a-9d0aa163f476" providerId="ADAL" clId="{85A12620-C751-42B4-9286-F380C533CD99}" dt="2023-11-08T20:44:23.918" v="181" actId="1076"/>
          <ac:grpSpMkLst>
            <pc:docMk/>
            <pc:sldMk cId="2012576333" sldId="270"/>
            <ac:grpSpMk id="11" creationId="{31E287F5-D177-9FDE-A7E3-8E0130A97371}"/>
          </ac:grpSpMkLst>
        </pc:grpChg>
        <pc:grpChg chg="add mod">
          <ac:chgData name="Nick Zang" userId="2fce5850-9b81-44b4-9b9a-9d0aa163f476" providerId="ADAL" clId="{85A12620-C751-42B4-9286-F380C533CD99}" dt="2023-11-08T20:44:21.998" v="179" actId="1076"/>
          <ac:grpSpMkLst>
            <pc:docMk/>
            <pc:sldMk cId="2012576333" sldId="270"/>
            <ac:grpSpMk id="17" creationId="{29C7594B-7405-32BD-B1F3-9AA9CA569EFD}"/>
          </ac:grpSpMkLst>
        </pc:grpChg>
        <pc:grpChg chg="add del mod">
          <ac:chgData name="Nick Zang" userId="2fce5850-9b81-44b4-9b9a-9d0aa163f476" providerId="ADAL" clId="{85A12620-C751-42B4-9286-F380C533CD99}" dt="2023-11-08T20:43:39.638" v="161" actId="478"/>
          <ac:grpSpMkLst>
            <pc:docMk/>
            <pc:sldMk cId="2012576333" sldId="270"/>
            <ac:grpSpMk id="21" creationId="{4C5B5908-C1B4-298E-728D-A05AE2713359}"/>
          </ac:grpSpMkLst>
        </pc:grpChg>
        <pc:picChg chg="add mod">
          <ac:chgData name="Nick Zang" userId="2fce5850-9b81-44b4-9b9a-9d0aa163f476" providerId="ADAL" clId="{85A12620-C751-42B4-9286-F380C533CD99}" dt="2023-11-08T20:44:27.003" v="182" actId="1076"/>
          <ac:picMkLst>
            <pc:docMk/>
            <pc:sldMk cId="2012576333" sldId="270"/>
            <ac:picMk id="7" creationId="{3203789F-22AE-D2D3-8CB5-AD5BCC4404A1}"/>
          </ac:picMkLst>
        </pc:picChg>
        <pc:picChg chg="add del mod">
          <ac:chgData name="Nick Zang" userId="2fce5850-9b81-44b4-9b9a-9d0aa163f476" providerId="ADAL" clId="{85A12620-C751-42B4-9286-F380C533CD99}" dt="2023-11-08T20:43:59.068" v="167" actId="478"/>
          <ac:picMkLst>
            <pc:docMk/>
            <pc:sldMk cId="2012576333" sldId="270"/>
            <ac:picMk id="8" creationId="{C06DF7B5-D903-A53E-DD06-917EC331EF97}"/>
          </ac:picMkLst>
        </pc:picChg>
        <pc:picChg chg="add del mod">
          <ac:chgData name="Nick Zang" userId="2fce5850-9b81-44b4-9b9a-9d0aa163f476" providerId="ADAL" clId="{85A12620-C751-42B4-9286-F380C533CD99}" dt="2023-11-08T20:44:16.578" v="174" actId="478"/>
          <ac:picMkLst>
            <pc:docMk/>
            <pc:sldMk cId="2012576333" sldId="270"/>
            <ac:picMk id="9" creationId="{1D5354DC-12F8-4B91-62A3-8F8DD692746D}"/>
          </ac:picMkLst>
        </pc:picChg>
        <pc:picChg chg="mod">
          <ac:chgData name="Nick Zang" userId="2fce5850-9b81-44b4-9b9a-9d0aa163f476" providerId="ADAL" clId="{85A12620-C751-42B4-9286-F380C533CD99}" dt="2023-11-08T20:42:38.736" v="143"/>
          <ac:picMkLst>
            <pc:docMk/>
            <pc:sldMk cId="2012576333" sldId="270"/>
            <ac:picMk id="12" creationId="{98D0820C-5391-72BD-DE9C-9AE5A52D4452}"/>
          </ac:picMkLst>
        </pc:picChg>
        <pc:picChg chg="mod">
          <ac:chgData name="Nick Zang" userId="2fce5850-9b81-44b4-9b9a-9d0aa163f476" providerId="ADAL" clId="{85A12620-C751-42B4-9286-F380C533CD99}" dt="2023-11-08T20:42:38.736" v="143"/>
          <ac:picMkLst>
            <pc:docMk/>
            <pc:sldMk cId="2012576333" sldId="270"/>
            <ac:picMk id="13" creationId="{7A99E207-BADE-B4ED-443E-E6F3C2BEF3AB}"/>
          </ac:picMkLst>
        </pc:picChg>
        <pc:picChg chg="mod">
          <ac:chgData name="Nick Zang" userId="2fce5850-9b81-44b4-9b9a-9d0aa163f476" providerId="ADAL" clId="{85A12620-C751-42B4-9286-F380C533CD99}" dt="2023-11-08T20:42:38.736" v="143"/>
          <ac:picMkLst>
            <pc:docMk/>
            <pc:sldMk cId="2012576333" sldId="270"/>
            <ac:picMk id="14" creationId="{B340D2D6-0F0F-7834-A726-FDFDA728FAAD}"/>
          </ac:picMkLst>
        </pc:picChg>
        <pc:picChg chg="mod">
          <ac:chgData name="Nick Zang" userId="2fce5850-9b81-44b4-9b9a-9d0aa163f476" providerId="ADAL" clId="{85A12620-C751-42B4-9286-F380C533CD99}" dt="2023-11-08T20:42:38.736" v="143"/>
          <ac:picMkLst>
            <pc:docMk/>
            <pc:sldMk cId="2012576333" sldId="270"/>
            <ac:picMk id="19" creationId="{A18F1771-23C2-02E6-3E6C-2F046C2FA6A1}"/>
          </ac:picMkLst>
        </pc:picChg>
        <pc:picChg chg="mod">
          <ac:chgData name="Nick Zang" userId="2fce5850-9b81-44b4-9b9a-9d0aa163f476" providerId="ADAL" clId="{85A12620-C751-42B4-9286-F380C533CD99}" dt="2023-11-08T20:42:38.736" v="143"/>
          <ac:picMkLst>
            <pc:docMk/>
            <pc:sldMk cId="2012576333" sldId="270"/>
            <ac:picMk id="22" creationId="{E0B29007-380C-14DB-2126-4CB56BE57E72}"/>
          </ac:picMkLst>
        </pc:picChg>
        <pc:picChg chg="mod">
          <ac:chgData name="Nick Zang" userId="2fce5850-9b81-44b4-9b9a-9d0aa163f476" providerId="ADAL" clId="{85A12620-C751-42B4-9286-F380C533CD99}" dt="2023-11-08T20:42:38.736" v="143"/>
          <ac:picMkLst>
            <pc:docMk/>
            <pc:sldMk cId="2012576333" sldId="270"/>
            <ac:picMk id="23" creationId="{C16194C9-D710-D0D0-6C0A-872449E0622E}"/>
          </ac:picMkLst>
        </pc:picChg>
        <pc:picChg chg="add mod">
          <ac:chgData name="Nick Zang" userId="2fce5850-9b81-44b4-9b9a-9d0aa163f476" providerId="ADAL" clId="{85A12620-C751-42B4-9286-F380C533CD99}" dt="2023-11-08T20:44:18.583" v="175" actId="1076"/>
          <ac:picMkLst>
            <pc:docMk/>
            <pc:sldMk cId="2012576333" sldId="270"/>
            <ac:picMk id="28" creationId="{BFAC6E78-A9D3-9D92-5AE2-60A1B18430B6}"/>
          </ac:picMkLst>
        </pc:picChg>
        <pc:cxnChg chg="mod">
          <ac:chgData name="Nick Zang" userId="2fce5850-9b81-44b4-9b9a-9d0aa163f476" providerId="ADAL" clId="{85A12620-C751-42B4-9286-F380C533CD99}" dt="2023-11-08T20:42:38.736" v="143"/>
          <ac:cxnSpMkLst>
            <pc:docMk/>
            <pc:sldMk cId="2012576333" sldId="270"/>
            <ac:cxnSpMk id="24" creationId="{808413A7-6A2E-2BAE-8B6A-070E3310D3E6}"/>
          </ac:cxnSpMkLst>
        </pc:cxnChg>
      </pc:sldChg>
      <pc:sldChg chg="del setBg">
        <pc:chgData name="Nick Zang" userId="2fce5850-9b81-44b4-9b9a-9d0aa163f476" providerId="ADAL" clId="{85A12620-C751-42B4-9286-F380C533CD99}" dt="2023-11-08T20:33:30.812" v="37" actId="47"/>
        <pc:sldMkLst>
          <pc:docMk/>
          <pc:sldMk cId="67056689" sldId="271"/>
        </pc:sldMkLst>
      </pc:sldChg>
      <pc:sldChg chg="addSp delSp modSp new mod modTransition setBg delAnim modAnim">
        <pc:chgData name="Nick Zang" userId="2fce5850-9b81-44b4-9b9a-9d0aa163f476" providerId="ADAL" clId="{85A12620-C751-42B4-9286-F380C533CD99}" dt="2023-11-08T21:08:40.439" v="730" actId="20577"/>
        <pc:sldMkLst>
          <pc:docMk/>
          <pc:sldMk cId="4185796677" sldId="271"/>
        </pc:sldMkLst>
        <pc:spChg chg="del">
          <ac:chgData name="Nick Zang" userId="2fce5850-9b81-44b4-9b9a-9d0aa163f476" providerId="ADAL" clId="{85A12620-C751-42B4-9286-F380C533CD99}" dt="2023-11-08T20:44:39.568" v="185" actId="478"/>
          <ac:spMkLst>
            <pc:docMk/>
            <pc:sldMk cId="4185796677" sldId="271"/>
            <ac:spMk id="2" creationId="{7B469F68-DC6C-FA20-8D9D-F70C58ECB3B0}"/>
          </ac:spMkLst>
        </pc:spChg>
        <pc:spChg chg="del">
          <ac:chgData name="Nick Zang" userId="2fce5850-9b81-44b4-9b9a-9d0aa163f476" providerId="ADAL" clId="{85A12620-C751-42B4-9286-F380C533CD99}" dt="2023-11-08T20:44:40.568" v="186" actId="478"/>
          <ac:spMkLst>
            <pc:docMk/>
            <pc:sldMk cId="4185796677" sldId="271"/>
            <ac:spMk id="3" creationId="{8F830810-7013-4FA6-7600-AC91BD6C6340}"/>
          </ac:spMkLst>
        </pc:spChg>
        <pc:spChg chg="add del mod ord">
          <ac:chgData name="Nick Zang" userId="2fce5850-9b81-44b4-9b9a-9d0aa163f476" providerId="ADAL" clId="{85A12620-C751-42B4-9286-F380C533CD99}" dt="2023-11-08T20:47:21.001" v="210" actId="478"/>
          <ac:spMkLst>
            <pc:docMk/>
            <pc:sldMk cId="4185796677" sldId="271"/>
            <ac:spMk id="6" creationId="{BAE2F995-BC9F-B89C-9C68-4A71A67D8F6A}"/>
          </ac:spMkLst>
        </pc:spChg>
        <pc:spChg chg="add mod">
          <ac:chgData name="Nick Zang" userId="2fce5850-9b81-44b4-9b9a-9d0aa163f476" providerId="ADAL" clId="{85A12620-C751-42B4-9286-F380C533CD99}" dt="2023-11-08T21:08:40.439" v="730" actId="20577"/>
          <ac:spMkLst>
            <pc:docMk/>
            <pc:sldMk cId="4185796677" sldId="271"/>
            <ac:spMk id="7" creationId="{56FF2AD8-3123-FF38-0240-A95CE86B1886}"/>
          </ac:spMkLst>
        </pc:spChg>
        <pc:spChg chg="add del">
          <ac:chgData name="Nick Zang" userId="2fce5850-9b81-44b4-9b9a-9d0aa163f476" providerId="ADAL" clId="{85A12620-C751-42B4-9286-F380C533CD99}" dt="2023-11-08T20:46:08.153" v="199" actId="26606"/>
          <ac:spMkLst>
            <pc:docMk/>
            <pc:sldMk cId="4185796677" sldId="271"/>
            <ac:spMk id="11" creationId="{AE3A741D-C19B-960A-5803-1C5887147820}"/>
          </ac:spMkLst>
        </pc:spChg>
        <pc:spChg chg="add del">
          <ac:chgData name="Nick Zang" userId="2fce5850-9b81-44b4-9b9a-9d0aa163f476" providerId="ADAL" clId="{85A12620-C751-42B4-9286-F380C533CD99}" dt="2023-11-08T20:46:08.153" v="199" actId="26606"/>
          <ac:spMkLst>
            <pc:docMk/>
            <pc:sldMk cId="4185796677" sldId="271"/>
            <ac:spMk id="13" creationId="{9C3A50E9-9119-7BC3-083B-2D84CCC78E47}"/>
          </ac:spMkLst>
        </pc:spChg>
        <pc:spChg chg="add del">
          <ac:chgData name="Nick Zang" userId="2fce5850-9b81-44b4-9b9a-9d0aa163f476" providerId="ADAL" clId="{85A12620-C751-42B4-9286-F380C533CD99}" dt="2023-11-08T20:46:08.153" v="199" actId="26606"/>
          <ac:spMkLst>
            <pc:docMk/>
            <pc:sldMk cId="4185796677" sldId="271"/>
            <ac:spMk id="15" creationId="{DC39DE25-0E4E-0AA7-0932-1D78C2372786}"/>
          </ac:spMkLst>
        </pc:spChg>
        <pc:spChg chg="add del">
          <ac:chgData name="Nick Zang" userId="2fce5850-9b81-44b4-9b9a-9d0aa163f476" providerId="ADAL" clId="{85A12620-C751-42B4-9286-F380C533CD99}" dt="2023-11-08T20:46:08.153" v="199" actId="26606"/>
          <ac:spMkLst>
            <pc:docMk/>
            <pc:sldMk cId="4185796677" sldId="271"/>
            <ac:spMk id="17" creationId="{8D6EA299-0840-6DEA-E670-C49AEBC87E89}"/>
          </ac:spMkLst>
        </pc:spChg>
        <pc:spChg chg="add del">
          <ac:chgData name="Nick Zang" userId="2fce5850-9b81-44b4-9b9a-9d0aa163f476" providerId="ADAL" clId="{85A12620-C751-42B4-9286-F380C533CD99}" dt="2023-11-08T20:46:15.567" v="201" actId="26606"/>
          <ac:spMkLst>
            <pc:docMk/>
            <pc:sldMk cId="4185796677" sldId="271"/>
            <ac:spMk id="19" creationId="{AC40FFA8-CDA2-4745-9D0A-854FC4DBE2F4}"/>
          </ac:spMkLst>
        </pc:spChg>
        <pc:spChg chg="add del">
          <ac:chgData name="Nick Zang" userId="2fce5850-9b81-44b4-9b9a-9d0aa163f476" providerId="ADAL" clId="{85A12620-C751-42B4-9286-F380C533CD99}" dt="2023-11-08T20:46:15.567" v="201" actId="26606"/>
          <ac:spMkLst>
            <pc:docMk/>
            <pc:sldMk cId="4185796677" sldId="271"/>
            <ac:spMk id="20" creationId="{A031F918-6C2A-4C3F-8785-651FF6135CE8}"/>
          </ac:spMkLst>
        </pc:spChg>
        <pc:spChg chg="add del">
          <ac:chgData name="Nick Zang" userId="2fce5850-9b81-44b4-9b9a-9d0aa163f476" providerId="ADAL" clId="{85A12620-C751-42B4-9286-F380C533CD99}" dt="2023-11-08T20:46:24.504" v="203" actId="26606"/>
          <ac:spMkLst>
            <pc:docMk/>
            <pc:sldMk cId="4185796677" sldId="271"/>
            <ac:spMk id="22" creationId="{C5278130-DFE0-457B-8698-88DF69019DDE}"/>
          </ac:spMkLst>
        </pc:spChg>
        <pc:spChg chg="add del">
          <ac:chgData name="Nick Zang" userId="2fce5850-9b81-44b4-9b9a-9d0aa163f476" providerId="ADAL" clId="{85A12620-C751-42B4-9286-F380C533CD99}" dt="2023-11-08T20:46:24.504" v="203" actId="26606"/>
          <ac:spMkLst>
            <pc:docMk/>
            <pc:sldMk cId="4185796677" sldId="271"/>
            <ac:spMk id="23" creationId="{2F99531B-1681-4D6E-BECB-18325B33A618}"/>
          </ac:spMkLst>
        </pc:spChg>
        <pc:spChg chg="add del">
          <ac:chgData name="Nick Zang" userId="2fce5850-9b81-44b4-9b9a-9d0aa163f476" providerId="ADAL" clId="{85A12620-C751-42B4-9286-F380C533CD99}" dt="2023-11-08T20:46:24.504" v="203" actId="26606"/>
          <ac:spMkLst>
            <pc:docMk/>
            <pc:sldMk cId="4185796677" sldId="271"/>
            <ac:spMk id="24" creationId="{B908E8DC-1025-4FCC-873D-DC5C2ADEF3B2}"/>
          </ac:spMkLst>
        </pc:spChg>
        <pc:spChg chg="add del">
          <ac:chgData name="Nick Zang" userId="2fce5850-9b81-44b4-9b9a-9d0aa163f476" providerId="ADAL" clId="{85A12620-C751-42B4-9286-F380C533CD99}" dt="2023-11-08T20:46:24.504" v="203" actId="26606"/>
          <ac:spMkLst>
            <pc:docMk/>
            <pc:sldMk cId="4185796677" sldId="271"/>
            <ac:spMk id="26" creationId="{9B57D9A5-B0E6-43E8-854F-D4931B715AD7}"/>
          </ac:spMkLst>
        </pc:spChg>
        <pc:spChg chg="add">
          <ac:chgData name="Nick Zang" userId="2fce5850-9b81-44b4-9b9a-9d0aa163f476" providerId="ADAL" clId="{85A12620-C751-42B4-9286-F380C533CD99}" dt="2023-11-08T20:46:39.684" v="206" actId="26606"/>
          <ac:spMkLst>
            <pc:docMk/>
            <pc:sldMk cId="4185796677" sldId="271"/>
            <ac:spMk id="31" creationId="{E36BB3C5-822B-45E1-A81E-5CC3176C61A1}"/>
          </ac:spMkLst>
        </pc:spChg>
        <pc:spChg chg="add">
          <ac:chgData name="Nick Zang" userId="2fce5850-9b81-44b4-9b9a-9d0aa163f476" providerId="ADAL" clId="{85A12620-C751-42B4-9286-F380C533CD99}" dt="2023-11-08T20:46:39.684" v="206" actId="26606"/>
          <ac:spMkLst>
            <pc:docMk/>
            <pc:sldMk cId="4185796677" sldId="271"/>
            <ac:spMk id="32" creationId="{FB39ECA9-4CDE-4883-98E8-287E905E9F07}"/>
          </ac:spMkLst>
        </pc:spChg>
        <pc:spChg chg="add">
          <ac:chgData name="Nick Zang" userId="2fce5850-9b81-44b4-9b9a-9d0aa163f476" providerId="ADAL" clId="{85A12620-C751-42B4-9286-F380C533CD99}" dt="2023-11-08T20:46:39.684" v="206" actId="26606"/>
          <ac:spMkLst>
            <pc:docMk/>
            <pc:sldMk cId="4185796677" sldId="271"/>
            <ac:spMk id="33" creationId="{A67483D0-BAEB-4927-88AD-76F5DA8468DE}"/>
          </ac:spMkLst>
        </pc:spChg>
        <pc:spChg chg="add">
          <ac:chgData name="Nick Zang" userId="2fce5850-9b81-44b4-9b9a-9d0aa163f476" providerId="ADAL" clId="{85A12620-C751-42B4-9286-F380C533CD99}" dt="2023-11-08T20:46:39.684" v="206" actId="26606"/>
          <ac:spMkLst>
            <pc:docMk/>
            <pc:sldMk cId="4185796677" sldId="271"/>
            <ac:spMk id="34" creationId="{0DBB7B12-4298-4CFB-B539-44A91C930328}"/>
          </ac:spMkLst>
        </pc:spChg>
        <pc:grpChg chg="add del">
          <ac:chgData name="Nick Zang" userId="2fce5850-9b81-44b4-9b9a-9d0aa163f476" providerId="ADAL" clId="{85A12620-C751-42B4-9286-F380C533CD99}" dt="2023-11-08T20:46:39.678" v="205" actId="26606"/>
          <ac:grpSpMkLst>
            <pc:docMk/>
            <pc:sldMk cId="4185796677" sldId="271"/>
            <ac:grpSpMk id="28" creationId="{9E2F459E-8EB3-985C-3049-33F6B920DE8D}"/>
          </ac:grpSpMkLst>
        </pc:grpChg>
        <pc:picChg chg="add mod ord">
          <ac:chgData name="Nick Zang" userId="2fce5850-9b81-44b4-9b9a-9d0aa163f476" providerId="ADAL" clId="{85A12620-C751-42B4-9286-F380C533CD99}" dt="2023-11-08T20:46:39.684" v="206" actId="26606"/>
          <ac:picMkLst>
            <pc:docMk/>
            <pc:sldMk cId="4185796677" sldId="271"/>
            <ac:picMk id="4" creationId="{37F48D7D-5418-9774-5A4D-D6A09136775A}"/>
          </ac:picMkLst>
        </pc:picChg>
        <pc:picChg chg="add mod">
          <ac:chgData name="Nick Zang" userId="2fce5850-9b81-44b4-9b9a-9d0aa163f476" providerId="ADAL" clId="{85A12620-C751-42B4-9286-F380C533CD99}" dt="2023-11-08T20:46:39.684" v="206" actId="26606"/>
          <ac:picMkLst>
            <pc:docMk/>
            <pc:sldMk cId="4185796677" sldId="271"/>
            <ac:picMk id="5" creationId="{0958DA7A-8823-F21F-5F2E-B59D0C8F4489}"/>
          </ac:picMkLst>
        </pc:picChg>
        <pc:cxnChg chg="add del">
          <ac:chgData name="Nick Zang" userId="2fce5850-9b81-44b4-9b9a-9d0aa163f476" providerId="ADAL" clId="{85A12620-C751-42B4-9286-F380C533CD99}" dt="2023-11-08T20:46:24.504" v="203" actId="26606"/>
          <ac:cxnSpMkLst>
            <pc:docMk/>
            <pc:sldMk cId="4185796677" sldId="271"/>
            <ac:cxnSpMk id="21" creationId="{25443840-A796-4C43-8DC1-1B738EFEC522}"/>
          </ac:cxnSpMkLst>
        </pc:cxnChg>
        <pc:cxnChg chg="add del">
          <ac:chgData name="Nick Zang" userId="2fce5850-9b81-44b4-9b9a-9d0aa163f476" providerId="ADAL" clId="{85A12620-C751-42B4-9286-F380C533CD99}" dt="2023-11-08T20:46:24.504" v="203" actId="26606"/>
          <ac:cxnSpMkLst>
            <pc:docMk/>
            <pc:sldMk cId="4185796677" sldId="271"/>
            <ac:cxnSpMk id="25" creationId="{F085D7B9-E066-4923-8CB7-294BF306296A}"/>
          </ac:cxnSpMkLst>
        </pc:cxnChg>
      </pc:sldChg>
      <pc:sldChg chg="delSp modSp mod modTransition">
        <pc:chgData name="Nick Zang" userId="2fce5850-9b81-44b4-9b9a-9d0aa163f476" providerId="ADAL" clId="{85A12620-C751-42B4-9286-F380C533CD99}" dt="2023-11-08T20:50:47.122" v="236"/>
        <pc:sldMkLst>
          <pc:docMk/>
          <pc:sldMk cId="4291801860" sldId="662"/>
        </pc:sldMkLst>
        <pc:spChg chg="del">
          <ac:chgData name="Nick Zang" userId="2fce5850-9b81-44b4-9b9a-9d0aa163f476" providerId="ADAL" clId="{85A12620-C751-42B4-9286-F380C533CD99}" dt="2023-11-08T20:49:19.359" v="220" actId="478"/>
          <ac:spMkLst>
            <pc:docMk/>
            <pc:sldMk cId="4291801860" sldId="662"/>
            <ac:spMk id="5" creationId="{A189FFAE-A018-B68D-DEA9-FBEA0097ED4E}"/>
          </ac:spMkLst>
        </pc:spChg>
        <pc:spChg chg="del">
          <ac:chgData name="Nick Zang" userId="2fce5850-9b81-44b4-9b9a-9d0aa163f476" providerId="ADAL" clId="{85A12620-C751-42B4-9286-F380C533CD99}" dt="2023-11-08T20:49:31.749" v="225" actId="478"/>
          <ac:spMkLst>
            <pc:docMk/>
            <pc:sldMk cId="4291801860" sldId="662"/>
            <ac:spMk id="6" creationId="{AA70A7D8-5551-BF87-39DC-A7033869CB99}"/>
          </ac:spMkLst>
        </pc:spChg>
        <pc:spChg chg="mod">
          <ac:chgData name="Nick Zang" userId="2fce5850-9b81-44b4-9b9a-9d0aa163f476" providerId="ADAL" clId="{85A12620-C751-42B4-9286-F380C533CD99}" dt="2023-11-08T20:49:43.883" v="228" actId="1076"/>
          <ac:spMkLst>
            <pc:docMk/>
            <pc:sldMk cId="4291801860" sldId="662"/>
            <ac:spMk id="7" creationId="{D13008F1-D774-F424-CA26-CD3FDEF923A9}"/>
          </ac:spMkLst>
        </pc:spChg>
        <pc:spChg chg="del">
          <ac:chgData name="Nick Zang" userId="2fce5850-9b81-44b4-9b9a-9d0aa163f476" providerId="ADAL" clId="{85A12620-C751-42B4-9286-F380C533CD99}" dt="2023-11-08T20:49:30.044" v="224" actId="478"/>
          <ac:spMkLst>
            <pc:docMk/>
            <pc:sldMk cId="4291801860" sldId="662"/>
            <ac:spMk id="8" creationId="{F662E44A-CEDC-62F2-C163-5127F7A1B4E3}"/>
          </ac:spMkLst>
        </pc:spChg>
        <pc:spChg chg="mod">
          <ac:chgData name="Nick Zang" userId="2fce5850-9b81-44b4-9b9a-9d0aa163f476" providerId="ADAL" clId="{85A12620-C751-42B4-9286-F380C533CD99}" dt="2023-11-08T20:50:18.399" v="232" actId="207"/>
          <ac:spMkLst>
            <pc:docMk/>
            <pc:sldMk cId="4291801860" sldId="662"/>
            <ac:spMk id="13" creationId="{FCC547C2-39A7-B261-D40E-E5E9DB31F28E}"/>
          </ac:spMkLst>
        </pc:spChg>
        <pc:spChg chg="del">
          <ac:chgData name="Nick Zang" userId="2fce5850-9b81-44b4-9b9a-9d0aa163f476" providerId="ADAL" clId="{85A12620-C751-42B4-9286-F380C533CD99}" dt="2023-11-08T20:49:18.678" v="219" actId="478"/>
          <ac:spMkLst>
            <pc:docMk/>
            <pc:sldMk cId="4291801860" sldId="662"/>
            <ac:spMk id="15" creationId="{0DF8F07B-2E58-DDDF-A17F-8CEFCEB73503}"/>
          </ac:spMkLst>
        </pc:spChg>
        <pc:picChg chg="del">
          <ac:chgData name="Nick Zang" userId="2fce5850-9b81-44b4-9b9a-9d0aa163f476" providerId="ADAL" clId="{85A12620-C751-42B4-9286-F380C533CD99}" dt="2023-11-08T20:49:20.711" v="221" actId="478"/>
          <ac:picMkLst>
            <pc:docMk/>
            <pc:sldMk cId="4291801860" sldId="662"/>
            <ac:picMk id="4" creationId="{7E38C8DA-D2F6-5871-4C03-E43F2262B057}"/>
          </ac:picMkLst>
        </pc:picChg>
        <pc:picChg chg="mod">
          <ac:chgData name="Nick Zang" userId="2fce5850-9b81-44b4-9b9a-9d0aa163f476" providerId="ADAL" clId="{85A12620-C751-42B4-9286-F380C533CD99}" dt="2023-11-08T20:49:51.812" v="229" actId="14100"/>
          <ac:picMkLst>
            <pc:docMk/>
            <pc:sldMk cId="4291801860" sldId="662"/>
            <ac:picMk id="12" creationId="{FFC16E20-8619-2076-5DD1-1CC93CD95C41}"/>
          </ac:picMkLst>
        </pc:picChg>
      </pc:sldChg>
      <pc:sldMasterChg chg="setBg modSldLayout">
        <pc:chgData name="Nick Zang" userId="2fce5850-9b81-44b4-9b9a-9d0aa163f476" providerId="ADAL" clId="{85A12620-C751-42B4-9286-F380C533CD99}" dt="2023-11-08T20:38:21.837" v="119"/>
        <pc:sldMasterMkLst>
          <pc:docMk/>
          <pc:sldMasterMk cId="1208474387" sldId="2147483648"/>
        </pc:sldMasterMkLst>
        <pc:sldLayoutChg chg="setBg">
          <pc:chgData name="Nick Zang" userId="2fce5850-9b81-44b4-9b9a-9d0aa163f476" providerId="ADAL" clId="{85A12620-C751-42B4-9286-F380C533CD99}" dt="2023-11-08T20:38:21.837" v="119"/>
          <pc:sldLayoutMkLst>
            <pc:docMk/>
            <pc:sldMasterMk cId="1208474387" sldId="2147483648"/>
            <pc:sldLayoutMk cId="1213874816" sldId="2147483649"/>
          </pc:sldLayoutMkLst>
        </pc:sldLayoutChg>
        <pc:sldLayoutChg chg="setBg">
          <pc:chgData name="Nick Zang" userId="2fce5850-9b81-44b4-9b9a-9d0aa163f476" providerId="ADAL" clId="{85A12620-C751-42B4-9286-F380C533CD99}" dt="2023-11-08T20:38:21.837" v="119"/>
          <pc:sldLayoutMkLst>
            <pc:docMk/>
            <pc:sldMasterMk cId="1208474387" sldId="2147483648"/>
            <pc:sldLayoutMk cId="3943712205" sldId="2147483650"/>
          </pc:sldLayoutMkLst>
        </pc:sldLayoutChg>
        <pc:sldLayoutChg chg="setBg">
          <pc:chgData name="Nick Zang" userId="2fce5850-9b81-44b4-9b9a-9d0aa163f476" providerId="ADAL" clId="{85A12620-C751-42B4-9286-F380C533CD99}" dt="2023-11-08T20:38:21.837" v="119"/>
          <pc:sldLayoutMkLst>
            <pc:docMk/>
            <pc:sldMasterMk cId="1208474387" sldId="2147483648"/>
            <pc:sldLayoutMk cId="1014398352" sldId="2147483651"/>
          </pc:sldLayoutMkLst>
        </pc:sldLayoutChg>
        <pc:sldLayoutChg chg="setBg">
          <pc:chgData name="Nick Zang" userId="2fce5850-9b81-44b4-9b9a-9d0aa163f476" providerId="ADAL" clId="{85A12620-C751-42B4-9286-F380C533CD99}" dt="2023-11-08T20:38:21.837" v="119"/>
          <pc:sldLayoutMkLst>
            <pc:docMk/>
            <pc:sldMasterMk cId="1208474387" sldId="2147483648"/>
            <pc:sldLayoutMk cId="4095581578" sldId="2147483652"/>
          </pc:sldLayoutMkLst>
        </pc:sldLayoutChg>
        <pc:sldLayoutChg chg="setBg">
          <pc:chgData name="Nick Zang" userId="2fce5850-9b81-44b4-9b9a-9d0aa163f476" providerId="ADAL" clId="{85A12620-C751-42B4-9286-F380C533CD99}" dt="2023-11-08T20:38:21.837" v="119"/>
          <pc:sldLayoutMkLst>
            <pc:docMk/>
            <pc:sldMasterMk cId="1208474387" sldId="2147483648"/>
            <pc:sldLayoutMk cId="1908962468" sldId="2147483653"/>
          </pc:sldLayoutMkLst>
        </pc:sldLayoutChg>
        <pc:sldLayoutChg chg="setBg">
          <pc:chgData name="Nick Zang" userId="2fce5850-9b81-44b4-9b9a-9d0aa163f476" providerId="ADAL" clId="{85A12620-C751-42B4-9286-F380C533CD99}" dt="2023-11-08T20:38:21.837" v="119"/>
          <pc:sldLayoutMkLst>
            <pc:docMk/>
            <pc:sldMasterMk cId="1208474387" sldId="2147483648"/>
            <pc:sldLayoutMk cId="2495940382" sldId="2147483654"/>
          </pc:sldLayoutMkLst>
        </pc:sldLayoutChg>
        <pc:sldLayoutChg chg="setBg">
          <pc:chgData name="Nick Zang" userId="2fce5850-9b81-44b4-9b9a-9d0aa163f476" providerId="ADAL" clId="{85A12620-C751-42B4-9286-F380C533CD99}" dt="2023-11-08T20:38:21.837" v="119"/>
          <pc:sldLayoutMkLst>
            <pc:docMk/>
            <pc:sldMasterMk cId="1208474387" sldId="2147483648"/>
            <pc:sldLayoutMk cId="1460477182" sldId="2147483655"/>
          </pc:sldLayoutMkLst>
        </pc:sldLayoutChg>
        <pc:sldLayoutChg chg="setBg">
          <pc:chgData name="Nick Zang" userId="2fce5850-9b81-44b4-9b9a-9d0aa163f476" providerId="ADAL" clId="{85A12620-C751-42B4-9286-F380C533CD99}" dt="2023-11-08T20:38:21.837" v="119"/>
          <pc:sldLayoutMkLst>
            <pc:docMk/>
            <pc:sldMasterMk cId="1208474387" sldId="2147483648"/>
            <pc:sldLayoutMk cId="2556032232" sldId="2147483656"/>
          </pc:sldLayoutMkLst>
        </pc:sldLayoutChg>
        <pc:sldLayoutChg chg="setBg">
          <pc:chgData name="Nick Zang" userId="2fce5850-9b81-44b4-9b9a-9d0aa163f476" providerId="ADAL" clId="{85A12620-C751-42B4-9286-F380C533CD99}" dt="2023-11-08T20:38:21.837" v="119"/>
          <pc:sldLayoutMkLst>
            <pc:docMk/>
            <pc:sldMasterMk cId="1208474387" sldId="2147483648"/>
            <pc:sldLayoutMk cId="3137131017" sldId="2147483657"/>
          </pc:sldLayoutMkLst>
        </pc:sldLayoutChg>
        <pc:sldLayoutChg chg="setBg">
          <pc:chgData name="Nick Zang" userId="2fce5850-9b81-44b4-9b9a-9d0aa163f476" providerId="ADAL" clId="{85A12620-C751-42B4-9286-F380C533CD99}" dt="2023-11-08T20:38:21.837" v="119"/>
          <pc:sldLayoutMkLst>
            <pc:docMk/>
            <pc:sldMasterMk cId="1208474387" sldId="2147483648"/>
            <pc:sldLayoutMk cId="2108938882" sldId="2147483658"/>
          </pc:sldLayoutMkLst>
        </pc:sldLayoutChg>
        <pc:sldLayoutChg chg="setBg">
          <pc:chgData name="Nick Zang" userId="2fce5850-9b81-44b4-9b9a-9d0aa163f476" providerId="ADAL" clId="{85A12620-C751-42B4-9286-F380C533CD99}" dt="2023-11-08T20:38:21.837" v="119"/>
          <pc:sldLayoutMkLst>
            <pc:docMk/>
            <pc:sldMasterMk cId="1208474387" sldId="2147483648"/>
            <pc:sldLayoutMk cId="2257837715" sldId="2147483659"/>
          </pc:sldLayoutMkLst>
        </pc:sldLayoutChg>
      </pc:sldMasterChg>
    </pc:docChg>
  </pc:docChgLst>
  <pc:docChgLst>
    <pc:chgData name="Nick Zang" userId="2fce5850-9b81-44b4-9b9a-9d0aa163f476" providerId="ADAL" clId="{86BB8D42-005E-46DD-92FD-9A9F623002B5}"/>
    <pc:docChg chg="undo custSel addSld delSld modSld">
      <pc:chgData name="Nick Zang" userId="2fce5850-9b81-44b4-9b9a-9d0aa163f476" providerId="ADAL" clId="{86BB8D42-005E-46DD-92FD-9A9F623002B5}" dt="2023-09-25T00:51:18.773" v="12" actId="26606"/>
      <pc:docMkLst>
        <pc:docMk/>
      </pc:docMkLst>
      <pc:sldChg chg="add del">
        <pc:chgData name="Nick Zang" userId="2fce5850-9b81-44b4-9b9a-9d0aa163f476" providerId="ADAL" clId="{86BB8D42-005E-46DD-92FD-9A9F623002B5}" dt="2023-09-25T00:50:20.060" v="2" actId="47"/>
        <pc:sldMkLst>
          <pc:docMk/>
          <pc:sldMk cId="3373803202" sldId="270"/>
        </pc:sldMkLst>
      </pc:sldChg>
      <pc:sldChg chg="addSp delSp modSp new mod setBg">
        <pc:chgData name="Nick Zang" userId="2fce5850-9b81-44b4-9b9a-9d0aa163f476" providerId="ADAL" clId="{86BB8D42-005E-46DD-92FD-9A9F623002B5}" dt="2023-09-25T00:51:18.773" v="12" actId="26606"/>
        <pc:sldMkLst>
          <pc:docMk/>
          <pc:sldMk cId="67056689" sldId="271"/>
        </pc:sldMkLst>
        <pc:spChg chg="del">
          <ac:chgData name="Nick Zang" userId="2fce5850-9b81-44b4-9b9a-9d0aa163f476" providerId="ADAL" clId="{86BB8D42-005E-46DD-92FD-9A9F623002B5}" dt="2023-09-25T00:50:33.721" v="5" actId="478"/>
          <ac:spMkLst>
            <pc:docMk/>
            <pc:sldMk cId="67056689" sldId="271"/>
            <ac:spMk id="2" creationId="{BDD9629E-ACE1-BF7E-B290-92B1DB1BE7E9}"/>
          </ac:spMkLst>
        </pc:spChg>
        <pc:spChg chg="del">
          <ac:chgData name="Nick Zang" userId="2fce5850-9b81-44b4-9b9a-9d0aa163f476" providerId="ADAL" clId="{86BB8D42-005E-46DD-92FD-9A9F623002B5}" dt="2023-09-25T00:50:38.321" v="6" actId="478"/>
          <ac:spMkLst>
            <pc:docMk/>
            <pc:sldMk cId="67056689" sldId="271"/>
            <ac:spMk id="3" creationId="{BB7D3C85-67AE-8954-D0F0-0B492A991398}"/>
          </ac:spMkLst>
        </pc:spChg>
        <pc:spChg chg="add mod">
          <ac:chgData name="Nick Zang" userId="2fce5850-9b81-44b4-9b9a-9d0aa163f476" providerId="ADAL" clId="{86BB8D42-005E-46DD-92FD-9A9F623002B5}" dt="2023-09-25T00:51:18.773" v="12" actId="26606"/>
          <ac:spMkLst>
            <pc:docMk/>
            <pc:sldMk cId="67056689" sldId="271"/>
            <ac:spMk id="6" creationId="{8BD2C03D-C14F-4C3B-3EE9-6ED40842A0F8}"/>
          </ac:spMkLst>
        </pc:spChg>
        <pc:spChg chg="add del">
          <ac:chgData name="Nick Zang" userId="2fce5850-9b81-44b4-9b9a-9d0aa163f476" providerId="ADAL" clId="{86BB8D42-005E-46DD-92FD-9A9F623002B5}" dt="2023-09-25T00:51:11.783" v="9" actId="26606"/>
          <ac:spMkLst>
            <pc:docMk/>
            <pc:sldMk cId="67056689" sldId="271"/>
            <ac:spMk id="11" creationId="{922F19F4-FE70-43DC-856F-2CE5F521DC48}"/>
          </ac:spMkLst>
        </pc:spChg>
        <pc:spChg chg="add">
          <ac:chgData name="Nick Zang" userId="2fce5850-9b81-44b4-9b9a-9d0aa163f476" providerId="ADAL" clId="{86BB8D42-005E-46DD-92FD-9A9F623002B5}" dt="2023-09-25T00:51:18.773" v="12" actId="26606"/>
          <ac:spMkLst>
            <pc:docMk/>
            <pc:sldMk cId="67056689" sldId="271"/>
            <ac:spMk id="15" creationId="{C87417AF-190E-4D6E-AFA6-7D3E84B0B430}"/>
          </ac:spMkLst>
        </pc:spChg>
        <pc:spChg chg="add">
          <ac:chgData name="Nick Zang" userId="2fce5850-9b81-44b4-9b9a-9d0aa163f476" providerId="ADAL" clId="{86BB8D42-005E-46DD-92FD-9A9F623002B5}" dt="2023-09-25T00:51:18.773" v="12" actId="26606"/>
          <ac:spMkLst>
            <pc:docMk/>
            <pc:sldMk cId="67056689" sldId="271"/>
            <ac:spMk id="17" creationId="{80B30ED8-273E-4C07-8568-2FE5CC5C483D}"/>
          </ac:spMkLst>
        </pc:spChg>
        <pc:spChg chg="add del">
          <ac:chgData name="Nick Zang" userId="2fce5850-9b81-44b4-9b9a-9d0aa163f476" providerId="ADAL" clId="{86BB8D42-005E-46DD-92FD-9A9F623002B5}" dt="2023-09-25T00:51:11.783" v="9" actId="26606"/>
          <ac:spMkLst>
            <pc:docMk/>
            <pc:sldMk cId="67056689" sldId="271"/>
            <ac:spMk id="18" creationId="{D5B0017B-2ECA-49AF-B397-DC140825DF8D}"/>
          </ac:spMkLst>
        </pc:spChg>
        <pc:spChg chg="add del">
          <ac:chgData name="Nick Zang" userId="2fce5850-9b81-44b4-9b9a-9d0aa163f476" providerId="ADAL" clId="{86BB8D42-005E-46DD-92FD-9A9F623002B5}" dt="2023-09-25T00:51:11.783" v="9" actId="26606"/>
          <ac:spMkLst>
            <pc:docMk/>
            <pc:sldMk cId="67056689" sldId="271"/>
            <ac:spMk id="20" creationId="{395ECC94-3D5E-46A7-A7A1-DE807E1563B4}"/>
          </ac:spMkLst>
        </pc:spChg>
        <pc:spChg chg="add del">
          <ac:chgData name="Nick Zang" userId="2fce5850-9b81-44b4-9b9a-9d0aa163f476" providerId="ADAL" clId="{86BB8D42-005E-46DD-92FD-9A9F623002B5}" dt="2023-09-25T00:51:11.783" v="9" actId="26606"/>
          <ac:spMkLst>
            <pc:docMk/>
            <pc:sldMk cId="67056689" sldId="271"/>
            <ac:spMk id="22" creationId="{7E549738-9961-462D-81B7-4A7A44691102}"/>
          </ac:spMkLst>
        </pc:spChg>
        <pc:spChg chg="add del">
          <ac:chgData name="Nick Zang" userId="2fce5850-9b81-44b4-9b9a-9d0aa163f476" providerId="ADAL" clId="{86BB8D42-005E-46DD-92FD-9A9F623002B5}" dt="2023-09-25T00:51:18.764" v="11" actId="26606"/>
          <ac:spMkLst>
            <pc:docMk/>
            <pc:sldMk cId="67056689" sldId="271"/>
            <ac:spMk id="26" creationId="{61293230-B0F6-45B1-96D1-13D18E242995}"/>
          </ac:spMkLst>
        </pc:spChg>
        <pc:spChg chg="add del">
          <ac:chgData name="Nick Zang" userId="2fce5850-9b81-44b4-9b9a-9d0aa163f476" providerId="ADAL" clId="{86BB8D42-005E-46DD-92FD-9A9F623002B5}" dt="2023-09-25T00:51:18.764" v="11" actId="26606"/>
          <ac:spMkLst>
            <pc:docMk/>
            <pc:sldMk cId="67056689" sldId="271"/>
            <ac:spMk id="27" creationId="{627FF48C-AF46-4D52-998F-ED0BDDEEF2E1}"/>
          </ac:spMkLst>
        </pc:spChg>
        <pc:spChg chg="add">
          <ac:chgData name="Nick Zang" userId="2fce5850-9b81-44b4-9b9a-9d0aa163f476" providerId="ADAL" clId="{86BB8D42-005E-46DD-92FD-9A9F623002B5}" dt="2023-09-25T00:51:18.773" v="12" actId="26606"/>
          <ac:spMkLst>
            <pc:docMk/>
            <pc:sldMk cId="67056689" sldId="271"/>
            <ac:spMk id="29" creationId="{A7AE9375-4664-4DB2-922D-2782A6E439AC}"/>
          </ac:spMkLst>
        </pc:spChg>
        <pc:grpChg chg="add del">
          <ac:chgData name="Nick Zang" userId="2fce5850-9b81-44b4-9b9a-9d0aa163f476" providerId="ADAL" clId="{86BB8D42-005E-46DD-92FD-9A9F623002B5}" dt="2023-09-25T00:51:11.783" v="9" actId="26606"/>
          <ac:grpSpMkLst>
            <pc:docMk/>
            <pc:sldMk cId="67056689" sldId="271"/>
            <ac:grpSpMk id="13" creationId="{AE1C45F0-260A-458C-96ED-C1F6D2151219}"/>
          </ac:grpSpMkLst>
        </pc:grpChg>
        <pc:picChg chg="add mod ord">
          <ac:chgData name="Nick Zang" userId="2fce5850-9b81-44b4-9b9a-9d0aa163f476" providerId="ADAL" clId="{86BB8D42-005E-46DD-92FD-9A9F623002B5}" dt="2023-09-25T00:51:18.773" v="12" actId="26606"/>
          <ac:picMkLst>
            <pc:docMk/>
            <pc:sldMk cId="67056689" sldId="271"/>
            <ac:picMk id="4" creationId="{634A0ED2-542F-7848-E9F9-10117DC09F73}"/>
          </ac:picMkLst>
        </pc:picChg>
        <pc:picChg chg="add mod ord">
          <ac:chgData name="Nick Zang" userId="2fce5850-9b81-44b4-9b9a-9d0aa163f476" providerId="ADAL" clId="{86BB8D42-005E-46DD-92FD-9A9F623002B5}" dt="2023-09-25T00:51:18.773" v="12" actId="26606"/>
          <ac:picMkLst>
            <pc:docMk/>
            <pc:sldMk cId="67056689" sldId="271"/>
            <ac:picMk id="5" creationId="{76454EC3-F163-FBDF-6ECF-47921AB2EFF6}"/>
          </ac:picMkLst>
        </pc:picChg>
        <pc:cxnChg chg="add del">
          <ac:chgData name="Nick Zang" userId="2fce5850-9b81-44b4-9b9a-9d0aa163f476" providerId="ADAL" clId="{86BB8D42-005E-46DD-92FD-9A9F623002B5}" dt="2023-09-25T00:51:11.783" v="9" actId="26606"/>
          <ac:cxnSpMkLst>
            <pc:docMk/>
            <pc:sldMk cId="67056689" sldId="271"/>
            <ac:cxnSpMk id="24" creationId="{6CF1BAF6-AD41-4082-B212-8A1F9A2E8779}"/>
          </ac:cxnSpMkLst>
        </pc:cxnChg>
        <pc:cxnChg chg="add">
          <ac:chgData name="Nick Zang" userId="2fce5850-9b81-44b4-9b9a-9d0aa163f476" providerId="ADAL" clId="{86BB8D42-005E-46DD-92FD-9A9F623002B5}" dt="2023-09-25T00:51:18.773" v="12" actId="26606"/>
          <ac:cxnSpMkLst>
            <pc:docMk/>
            <pc:sldMk cId="67056689" sldId="271"/>
            <ac:cxnSpMk id="30" creationId="{EE504C98-6397-41C1-A8D8-2D9C4ED307E0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84094-1D11-4D56-8E21-6D3334029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B8DEB-6081-498D-983B-80602E697C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0E444E-851F-41FB-BABC-EDA88E32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2D07-DADF-49F5-9454-5E01888E06A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D20C0-83F0-43CF-80C3-70F2D3C8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D6F26-1917-41E5-8DE5-E747A4594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2B03-2E5E-4165-AA01-3CF3AE11B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87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0DA53-9A9D-40C2-AD40-6C6736753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9E81D7-D04F-467C-8A95-33F34215F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010D1-7091-4E5D-B3DF-C0BE82273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2D07-DADF-49F5-9454-5E01888E06A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8B63D-6C1A-40F7-B257-8AE148EF7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720940-D194-4C92-88E7-034499E0A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2B03-2E5E-4165-AA01-3CF3AE11B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93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9C7ECC-6512-4EC0-BB9D-9B43211E5C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9BB6C0-4290-495E-9229-636399D4AA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BC1AC-F6A1-4D89-82D9-5DCB62998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2D07-DADF-49F5-9454-5E01888E06A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8B68F-ABDA-46A0-B5E8-923431D15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39175-432C-4917-B138-A8BC6403B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2B03-2E5E-4165-AA01-3CF3AE11B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837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00B4-3E93-4A71-B4F6-A2F537DF7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39AEC-631C-474B-A464-6556CE51C8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8DF526-338A-4B64-9F04-480E09D9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2D07-DADF-49F5-9454-5E01888E06A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75729-1E50-4A94-B234-84EEA32DA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E603B-84D2-4C1D-B07A-53266C470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2B03-2E5E-4165-AA01-3CF3AE11B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71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38986-BC14-4E57-9796-823F80630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5C172-CB2A-419D-85F9-949F2149C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20901-1745-4CA4-933C-28B7C43B9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2D07-DADF-49F5-9454-5E01888E06A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0CC824-6F5A-4E1E-BB4B-6F57992B8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3F7C1-553A-49EC-8204-377BEB3B7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2B03-2E5E-4165-AA01-3CF3AE11B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398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9AD6-ABF7-42D5-AA6F-F7B06AC0A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AD5F1-6A1F-4EC5-9311-18B59A82BE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957F2-B94F-41C2-894D-1ABEEE3AC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33D223-FC7A-46DD-A8D7-657C966E6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2D07-DADF-49F5-9454-5E01888E06A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71889-ADEE-4D5A-B854-09FAD262C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FF704-191D-42B5-8221-79963621C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2B03-2E5E-4165-AA01-3CF3AE11B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58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98DB2-2BD5-4D61-B0E9-4CB650075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86912-7A82-4829-A312-9D0EF9A8E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89379-D9DC-4C03-8090-80358F252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5C1FB-9C69-4E94-856E-AE068E1E9F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A8028D-AB40-4220-BCB7-7C0FDBAA7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CE0E56-B01F-4534-B9C7-C7FF714A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2D07-DADF-49F5-9454-5E01888E06A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06E139-32A8-4228-9DD7-71BF24FFE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B2AA1B-DFED-44AF-B31E-266A9862E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2B03-2E5E-4165-AA01-3CF3AE11B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962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C1B36-FD67-4854-8CAF-124D28985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D7309-E169-48FE-A269-8988868F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2D07-DADF-49F5-9454-5E01888E06A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48855-02FB-40CB-83D9-C11B98616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5E99A-F557-457A-B386-B7D425FA8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2B03-2E5E-4165-AA01-3CF3AE11B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94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A37F98-B40E-4C3E-8FA8-730C58BF7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2D07-DADF-49F5-9454-5E01888E06A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B2ACA-FD66-4E7B-8EFD-31ECA020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828BA-8409-4DF9-8627-F3CC69D78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2B03-2E5E-4165-AA01-3CF3AE11B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4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68EAE-4215-4564-9B98-DC4BCEFE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C8C85-D8F4-4F2E-BC5D-785782A131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DB782-C146-436F-B4C2-F0EEC1CE0D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9D614-2E26-4A86-AFE3-025E07950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2D07-DADF-49F5-9454-5E01888E06A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F7E2F-7A49-48BB-9DF6-89B9E8536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03FFA8-592F-44F8-BBAE-7152253F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2B03-2E5E-4165-AA01-3CF3AE11B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032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CD1F0-8B76-4842-82DA-B87E292A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3C8AAB-1229-4135-A60D-9CD0CEC64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9E5F2-13C1-44B5-983A-EE8E3EC92D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CF47AB-2DB7-4263-A3F6-FD5C58E37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A2D07-DADF-49F5-9454-5E01888E06A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1D0FF-BF2F-47C8-8436-81F9438C9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81688-DF76-4E7B-969B-A8C1DEF2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E2B03-2E5E-4165-AA01-3CF3AE11B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131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581E17-2CF5-4B65-97F9-266C2F6C6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20D89-650A-491A-A2C0-C74E6577A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A72FD-7678-4E12-909D-EB6ABEBB3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A2D07-DADF-49F5-9454-5E01888E06A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E91B8-36A5-4CF2-8375-755D12E29C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230CE-18CC-4A8A-A765-23F9ECB5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E2B03-2E5E-4165-AA01-3CF3AE11B6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47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5DE57B-F1F5-42B4-B3A5-80BE977BF93B}"/>
              </a:ext>
            </a:extLst>
          </p:cNvPr>
          <p:cNvSpPr txBox="1"/>
          <p:nvPr/>
        </p:nvSpPr>
        <p:spPr>
          <a:xfrm>
            <a:off x="5285826" y="1375639"/>
            <a:ext cx="5756159" cy="27888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Arial"/>
                <a:ea typeface="+mj-ea"/>
                <a:cs typeface="Arial"/>
              </a:rPr>
              <a:t>Wind Tunnel Facilities at the University of Bristol</a:t>
            </a:r>
          </a:p>
        </p:txBody>
      </p:sp>
      <p:pic>
        <p:nvPicPr>
          <p:cNvPr id="3" name="Picture 2" descr="Wills Memorial Building - Wikipedia">
            <a:extLst>
              <a:ext uri="{FF2B5EF4-FFF2-40B4-BE49-F238E27FC236}">
                <a16:creationId xmlns:a16="http://schemas.microsoft.com/office/drawing/2014/main" id="{B2F110E3-AF57-49CF-A866-9D4337914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86" r="2" b="8342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elcome to the Research Proposal System | Avon Longitudinal Study of  Parents and Children">
            <a:extLst>
              <a:ext uri="{FF2B5EF4-FFF2-40B4-BE49-F238E27FC236}">
                <a16:creationId xmlns:a16="http://schemas.microsoft.com/office/drawing/2014/main" id="{72BE1ABB-B948-4EF8-8B10-86D201C9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036" y="5920704"/>
            <a:ext cx="2622632" cy="75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554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4ED97EFC-F9CC-40CE-AC3A-AAF23AC3F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"/>
          <a:stretch/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1C2B0-F61F-43D6-8102-11B31E82E3A8}"/>
              </a:ext>
            </a:extLst>
          </p:cNvPr>
          <p:cNvSpPr txBox="1"/>
          <p:nvPr/>
        </p:nvSpPr>
        <p:spPr>
          <a:xfrm>
            <a:off x="8065822" y="235655"/>
            <a:ext cx="4126178" cy="168251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National Aeroacoustics Wind Tunnel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BB1BF77-3B5B-4D3F-8B44-A636AC591E90}"/>
              </a:ext>
            </a:extLst>
          </p:cNvPr>
          <p:cNvSpPr/>
          <p:nvPr/>
        </p:nvSpPr>
        <p:spPr>
          <a:xfrm>
            <a:off x="8065822" y="2044406"/>
            <a:ext cx="401711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unique facility nationally, consisting of a very quiet closed-circuit wind tunnel and a large anechoic chamber.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Powered by a 75kW centrifugal fan and is equipped with a series of large silencers.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 wind tunnel is equipped with a 40kW water cooled chiller, enabling continuous testing at a set temperature, between 15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 to 30</a:t>
            </a:r>
            <a:r>
              <a:rPr lang="en-GB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6211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indoor, power saw, tool, miller&#10;&#10;Description automatically generated">
            <a:extLst>
              <a:ext uri="{FF2B5EF4-FFF2-40B4-BE49-F238E27FC236}">
                <a16:creationId xmlns:a16="http://schemas.microsoft.com/office/drawing/2014/main" id="{FFAB5728-7B03-4AAC-A36F-184FC3A27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3" b="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5" name="Picture 2" descr="No alternative text description for this image">
            <a:extLst>
              <a:ext uri="{FF2B5EF4-FFF2-40B4-BE49-F238E27FC236}">
                <a16:creationId xmlns:a16="http://schemas.microsoft.com/office/drawing/2014/main" id="{1AE6DACA-594E-4FE2-ACBB-731032C47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" r="2" b="4391"/>
          <a:stretch/>
        </p:blipFill>
        <p:spPr bwMode="auto"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Image preview">
            <a:extLst>
              <a:ext uri="{FF2B5EF4-FFF2-40B4-BE49-F238E27FC236}">
                <a16:creationId xmlns:a16="http://schemas.microsoft.com/office/drawing/2014/main" id="{A14E6375-CB48-4517-91CD-00E077DE2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0" r="-2" b="-2"/>
          <a:stretch/>
        </p:blipFill>
        <p:spPr bwMode="auto"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3F31AD-3077-4FA6-87F4-5816A1A214E1}"/>
              </a:ext>
            </a:extLst>
          </p:cNvPr>
          <p:cNvSpPr/>
          <p:nvPr/>
        </p:nvSpPr>
        <p:spPr>
          <a:xfrm>
            <a:off x="419489" y="2198819"/>
            <a:ext cx="3344127" cy="3537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Aerodynamic performance and noise measurements of: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Aerofoils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Bluff-bodies (landing gears)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Subsonic/supersonic jets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Electric propulsions</a:t>
            </a:r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759F6FA0-A546-4125-BE22-A399306FDD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8" r="2" b="22006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75B083-776D-4DDE-81EA-25C9CE7639D9}"/>
              </a:ext>
            </a:extLst>
          </p:cNvPr>
          <p:cNvSpPr txBox="1"/>
          <p:nvPr/>
        </p:nvSpPr>
        <p:spPr>
          <a:xfrm>
            <a:off x="419489" y="1577487"/>
            <a:ext cx="3066661" cy="4801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Research Areas</a:t>
            </a:r>
          </a:p>
        </p:txBody>
      </p:sp>
    </p:spTree>
    <p:extLst>
      <p:ext uri="{BB962C8B-B14F-4D97-AF65-F5344CB8AC3E}">
        <p14:creationId xmlns:p14="http://schemas.microsoft.com/office/powerpoint/2010/main" val="140444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10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oom with a large grey and yellow object&#10;&#10;Description automatically generated with medium confidence">
            <a:extLst>
              <a:ext uri="{FF2B5EF4-FFF2-40B4-BE49-F238E27FC236}">
                <a16:creationId xmlns:a16="http://schemas.microsoft.com/office/drawing/2014/main" id="{0958DA7A-8823-F21F-5F2E-B59D0C8F4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0" r="2" b="10366"/>
          <a:stretch/>
        </p:blipFill>
        <p:spPr>
          <a:xfrm>
            <a:off x="579264" y="365141"/>
            <a:ext cx="6288262" cy="3063875"/>
          </a:xfrm>
          <a:prstGeom prst="rect">
            <a:avLst/>
          </a:prstGeom>
        </p:spPr>
      </p:pic>
      <p:sp useBgFill="1">
        <p:nvSpPr>
          <p:cNvPr id="32" name="Rectangle 12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14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16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glass door with a mirror in the middle&#10;&#10;Description automatically generated with medium confidence">
            <a:extLst>
              <a:ext uri="{FF2B5EF4-FFF2-40B4-BE49-F238E27FC236}">
                <a16:creationId xmlns:a16="http://schemas.microsoft.com/office/drawing/2014/main" id="{37F48D7D-5418-9774-5A4D-D6A0913677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0" b="-2"/>
          <a:stretch/>
        </p:blipFill>
        <p:spPr>
          <a:xfrm rot="5400000">
            <a:off x="6453084" y="960525"/>
            <a:ext cx="5811838" cy="46210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FF2AD8-3123-FF38-0240-A95CE86B1886}"/>
              </a:ext>
            </a:extLst>
          </p:cNvPr>
          <p:cNvSpPr/>
          <p:nvPr/>
        </p:nvSpPr>
        <p:spPr>
          <a:xfrm>
            <a:off x="831484" y="3630934"/>
            <a:ext cx="60360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Acoustic measurement: far-field arcs and large elliptic reconfigurable beamforming array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Near-field pressure measurement: in-situ static and dynamic pressure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Velocity fields: hot-wire anemometry; particle </a:t>
            </a:r>
            <a:r>
              <a:rPr lang="en-GB" sz="2000">
                <a:latin typeface="Arial" panose="020B0604020202020204" pitchFamily="34" charset="0"/>
                <a:cs typeface="Arial" panose="020B0604020202020204" pitchFamily="34" charset="0"/>
              </a:rPr>
              <a:t>image velocimetry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79667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3" name="Rectangle 82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9CC1C-9C76-4A0F-9B5C-1905AA05F62E}"/>
              </a:ext>
            </a:extLst>
          </p:cNvPr>
          <p:cNvSpPr txBox="1"/>
          <p:nvPr/>
        </p:nvSpPr>
        <p:spPr>
          <a:xfrm>
            <a:off x="544111" y="514698"/>
            <a:ext cx="3816095" cy="1137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High-speed Jet Facility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B021C14-D09C-4C59-8D20-575B79CAF183}"/>
              </a:ext>
            </a:extLst>
          </p:cNvPr>
          <p:cNvSpPr txBox="1">
            <a:spLocks/>
          </p:cNvSpPr>
          <p:nvPr/>
        </p:nvSpPr>
        <p:spPr>
          <a:xfrm>
            <a:off x="544111" y="1788107"/>
            <a:ext cx="4105274" cy="41928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high-speed jet facility is an ideal infrastructure for jet aerodynamics, jet noise, jet installation effects.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air supplied by three separate compressors, enabling a jet flow at Mach numbers in the range between 0.1 and 1.4.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range of nozzles with different diameters (1cm to 5cm) and different lip geometries</a:t>
            </a:r>
          </a:p>
        </p:txBody>
      </p:sp>
      <p:pic>
        <p:nvPicPr>
          <p:cNvPr id="5" name="Picture 2" descr="Image preview">
            <a:extLst>
              <a:ext uri="{FF2B5EF4-FFF2-40B4-BE49-F238E27FC236}">
                <a16:creationId xmlns:a16="http://schemas.microsoft.com/office/drawing/2014/main" id="{C233DD1F-0278-4AF9-83B2-6887B1B0A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1" r="-1" b="-1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1FD2D2-2170-45D9-85B6-046CDD4A43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0" b="41858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4334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E71535-0316-427A-B9E7-D51B49F1055B}"/>
              </a:ext>
            </a:extLst>
          </p:cNvPr>
          <p:cNvSpPr txBox="1"/>
          <p:nvPr/>
        </p:nvSpPr>
        <p:spPr>
          <a:xfrm>
            <a:off x="7322001" y="159390"/>
            <a:ext cx="4869998" cy="15523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Pressure-neutral Wind Tunnel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E47E0B-70E1-4080-94D4-7560FF46DA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20A9BA5-0FF8-479C-BB26-71F2B5ED1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2001" y="2007520"/>
            <a:ext cx="4733150" cy="394541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pressure-neutral acoustic wind tunnel is closed-loop, open section. The facility has recently undergone a series of major upgrades:</a:t>
            </a:r>
          </a:p>
          <a:p>
            <a:pPr marL="0" indent="0">
              <a:buNone/>
            </a:pPr>
            <a:endParaRPr lang="en-GB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Free-stream velocity range 5m/s to 30m/s</a:t>
            </a:r>
          </a:p>
          <a:p>
            <a:endParaRPr lang="en-GB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rectangular nozzle part with a cross-section measuring 1.0m in width by 0.7m in height</a:t>
            </a:r>
          </a:p>
          <a:p>
            <a:endParaRPr lang="en-GB" sz="1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sets of large splitter silencers to significantly reduce flow noise in the tunnel</a:t>
            </a:r>
          </a:p>
        </p:txBody>
      </p:sp>
    </p:spTree>
    <p:extLst>
      <p:ext uri="{BB962C8B-B14F-4D97-AF65-F5344CB8AC3E}">
        <p14:creationId xmlns:p14="http://schemas.microsoft.com/office/powerpoint/2010/main" val="3347883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27B6159-7734-4564-9E0F-C4BC43C36E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4782312"/>
            <a:ext cx="11548872" cy="1755648"/>
          </a:xfrm>
          <a:prstGeom prst="rect">
            <a:avLst/>
          </a:prstGeom>
          <a:solidFill>
            <a:schemeClr val="tx1">
              <a:alpha val="93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FFB46B-05BC-4950-B18A-9593FDAE6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059936" y="5237979"/>
            <a:ext cx="0" cy="914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A8B7077-A7B3-E259-FF3E-78DEC39FD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956" y="4930740"/>
            <a:ext cx="7490461" cy="1528877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turbulence intensity (&lt;0.1%)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6-axis force plate + dedicated drag balance (~0.1g sensitivity)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PIV, hotwire, steady and unsteady pressure measurements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F58ADB3-2EDC-40CE-B908-E421223CA285}"/>
              </a:ext>
            </a:extLst>
          </p:cNvPr>
          <p:cNvSpPr txBox="1">
            <a:spLocks/>
          </p:cNvSpPr>
          <p:nvPr/>
        </p:nvSpPr>
        <p:spPr>
          <a:xfrm>
            <a:off x="8927875" y="192126"/>
            <a:ext cx="3264125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Boundary layer wind tunnel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90D5637D-409A-41FB-9F57-D4B6B76DAF28}"/>
              </a:ext>
            </a:extLst>
          </p:cNvPr>
          <p:cNvSpPr txBox="1">
            <a:spLocks/>
          </p:cNvSpPr>
          <p:nvPr/>
        </p:nvSpPr>
        <p:spPr>
          <a:xfrm>
            <a:off x="8980372" y="1538123"/>
            <a:ext cx="3065854" cy="29241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18m long test section for flow development (1m/s to 30m/s)</a:t>
            </a:r>
          </a:p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Adjustable pressure gradient</a:t>
            </a:r>
          </a:p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2m (W) x 1m (H) cross-section for large-scale models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B97823-6ECB-44C6-9C02-9C83F7194E60}"/>
              </a:ext>
            </a:extLst>
          </p:cNvPr>
          <p:cNvCxnSpPr/>
          <p:nvPr/>
        </p:nvCxnSpPr>
        <p:spPr>
          <a:xfrm>
            <a:off x="9068499" y="1353967"/>
            <a:ext cx="2873188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3E81D8D4-C177-4AB6-A5E3-A8F689275FED}"/>
              </a:ext>
            </a:extLst>
          </p:cNvPr>
          <p:cNvSpPr txBox="1">
            <a:spLocks/>
          </p:cNvSpPr>
          <p:nvPr/>
        </p:nvSpPr>
        <p:spPr>
          <a:xfrm>
            <a:off x="726032" y="4999025"/>
            <a:ext cx="2545806" cy="1345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capabilities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CBAF282-70C2-4722-B4F7-7A811122E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4" y="320040"/>
            <a:ext cx="8516082" cy="410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15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C18BE9-8C9D-A40C-130F-7AB385E81477}"/>
              </a:ext>
            </a:extLst>
          </p:cNvPr>
          <p:cNvSpPr/>
          <p:nvPr/>
        </p:nvSpPr>
        <p:spPr>
          <a:xfrm>
            <a:off x="4256448" y="819704"/>
            <a:ext cx="5931492" cy="5486332"/>
          </a:xfrm>
          <a:prstGeom prst="rect">
            <a:avLst/>
          </a:prstGeom>
          <a:gradFill>
            <a:gsLst>
              <a:gs pos="0">
                <a:schemeClr val="bg1"/>
              </a:gs>
              <a:gs pos="31000">
                <a:srgbClr val="FFFFFF">
                  <a:alpha val="92000"/>
                </a:srgbClr>
              </a:gs>
              <a:gs pos="60000">
                <a:schemeClr val="bg1">
                  <a:alpha val="6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room with a large ceiling with a rocket and a yellow tape&#10;&#10;Description automatically generated with medium confidence">
            <a:extLst>
              <a:ext uri="{FF2B5EF4-FFF2-40B4-BE49-F238E27FC236}">
                <a16:creationId xmlns:a16="http://schemas.microsoft.com/office/drawing/2014/main" id="{FFC16E20-8619-2076-5DD1-1CC93CD95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33"/>
          <a:stretch/>
        </p:blipFill>
        <p:spPr>
          <a:xfrm>
            <a:off x="2272435" y="0"/>
            <a:ext cx="9919566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CC547C2-39A7-B261-D40E-E5E9DB31F28E}"/>
              </a:ext>
            </a:extLst>
          </p:cNvPr>
          <p:cNvSpPr/>
          <p:nvPr/>
        </p:nvSpPr>
        <p:spPr>
          <a:xfrm>
            <a:off x="1" y="0"/>
            <a:ext cx="10187940" cy="6858000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31000">
                <a:srgbClr val="FFFFFF">
                  <a:alpha val="92000"/>
                </a:srgbClr>
              </a:gs>
              <a:gs pos="60000">
                <a:schemeClr val="bg1">
                  <a:alpha val="6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3008F1-D774-F424-CA26-CD3FDEF923A9}"/>
              </a:ext>
            </a:extLst>
          </p:cNvPr>
          <p:cNvSpPr txBox="1"/>
          <p:nvPr/>
        </p:nvSpPr>
        <p:spPr>
          <a:xfrm>
            <a:off x="1809565" y="434983"/>
            <a:ext cx="3337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91801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Office PowerPoint</Application>
  <PresentationFormat>Widescreen</PresentationFormat>
  <Paragraphs>41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Xiao Liu</dc:creator>
  <cp:lastModifiedBy>McNamara, Claire</cp:lastModifiedBy>
  <cp:revision>14</cp:revision>
  <dcterms:created xsi:type="dcterms:W3CDTF">2022-06-13T23:47:59Z</dcterms:created>
  <dcterms:modified xsi:type="dcterms:W3CDTF">2023-11-09T09:49:40Z</dcterms:modified>
</cp:coreProperties>
</file>