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4" r:id="rId4"/>
    <p:sldMasterId id="2147483745" r:id="rId5"/>
    <p:sldMasterId id="2147483752" r:id="rId6"/>
  </p:sldMasterIdLst>
  <p:notesMasterIdLst>
    <p:notesMasterId r:id="rId11"/>
  </p:notesMasterIdLst>
  <p:handoutMasterIdLst>
    <p:handoutMasterId r:id="rId12"/>
  </p:handoutMasterIdLst>
  <p:sldIdLst>
    <p:sldId id="256" r:id="rId7"/>
    <p:sldId id="334" r:id="rId8"/>
    <p:sldId id="348" r:id="rId9"/>
    <p:sldId id="349" r:id="rId1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7529" userDrawn="1">
          <p15:clr>
            <a:srgbClr val="A4A3A4"/>
          </p15:clr>
        </p15:guide>
        <p15:guide id="3" orient="horz" pos="391" userDrawn="1">
          <p15:clr>
            <a:srgbClr val="A4A3A4"/>
          </p15:clr>
        </p15:guide>
        <p15:guide id="4" orient="horz" pos="73" userDrawn="1">
          <p15:clr>
            <a:srgbClr val="A4A3A4"/>
          </p15:clr>
        </p15:guide>
        <p15:guide id="5" pos="57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E21"/>
    <a:srgbClr val="633E88"/>
    <a:srgbClr val="0C406D"/>
    <a:srgbClr val="091932"/>
    <a:srgbClr val="0099C4"/>
    <a:srgbClr val="812143"/>
    <a:srgbClr val="442B58"/>
    <a:srgbClr val="3B4950"/>
    <a:srgbClr val="DD7A0F"/>
    <a:srgbClr val="384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4416F-3CC3-44D1-AEFB-0C1A4B845DA1}" v="196" dt="2023-11-06T21:57:57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3792" autoAdjust="0"/>
  </p:normalViewPr>
  <p:slideViewPr>
    <p:cSldViewPr>
      <p:cViewPr varScale="1">
        <p:scale>
          <a:sx n="80" d="100"/>
          <a:sy n="80" d="100"/>
        </p:scale>
        <p:origin x="710" y="67"/>
      </p:cViewPr>
      <p:guideLst>
        <p:guide orient="horz" pos="1117"/>
        <p:guide pos="7529"/>
        <p:guide orient="horz" pos="391"/>
        <p:guide orient="horz" pos="73"/>
        <p:guide pos="5776"/>
      </p:guideLst>
    </p:cSldViewPr>
  </p:slideViewPr>
  <p:outlineViewPr>
    <p:cViewPr>
      <p:scale>
        <a:sx n="33" d="100"/>
        <a:sy n="33" d="100"/>
      </p:scale>
      <p:origin x="0" y="-9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44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on Proenca" userId="27fb6ec3-a630-4d6c-aa3e-92987c03289a" providerId="ADAL" clId="{FB88674B-9F75-46C5-BDDD-12C69E705D0F}"/>
    <pc:docChg chg="modSld sldOrd">
      <pc:chgData name="Anderson Proenca" userId="27fb6ec3-a630-4d6c-aa3e-92987c03289a" providerId="ADAL" clId="{FB88674B-9F75-46C5-BDDD-12C69E705D0F}" dt="2023-10-19T13:57:09.129" v="56"/>
      <pc:docMkLst>
        <pc:docMk/>
      </pc:docMkLst>
      <pc:sldChg chg="ord">
        <pc:chgData name="Anderson Proenca" userId="27fb6ec3-a630-4d6c-aa3e-92987c03289a" providerId="ADAL" clId="{FB88674B-9F75-46C5-BDDD-12C69E705D0F}" dt="2023-10-19T13:57:09.129" v="56"/>
        <pc:sldMkLst>
          <pc:docMk/>
          <pc:sldMk cId="2984658040" sldId="335"/>
        </pc:sldMkLst>
      </pc:sldChg>
      <pc:sldChg chg="modSp">
        <pc:chgData name="Anderson Proenca" userId="27fb6ec3-a630-4d6c-aa3e-92987c03289a" providerId="ADAL" clId="{FB88674B-9F75-46C5-BDDD-12C69E705D0F}" dt="2023-10-05T15:00:42.881" v="54" actId="20577"/>
        <pc:sldMkLst>
          <pc:docMk/>
          <pc:sldMk cId="1636404699" sldId="336"/>
        </pc:sldMkLst>
        <pc:spChg chg="mod">
          <ac:chgData name="Anderson Proenca" userId="27fb6ec3-a630-4d6c-aa3e-92987c03289a" providerId="ADAL" clId="{FB88674B-9F75-46C5-BDDD-12C69E705D0F}" dt="2023-10-05T15:00:42.881" v="54" actId="20577"/>
          <ac:spMkLst>
            <pc:docMk/>
            <pc:sldMk cId="1636404699" sldId="336"/>
            <ac:spMk id="7" creationId="{C5C8619A-013F-F442-9D42-73B1E04AB448}"/>
          </ac:spMkLst>
        </pc:spChg>
      </pc:sldChg>
    </pc:docChg>
  </pc:docChgLst>
  <pc:docChgLst>
    <pc:chgData name="Anderson Proenca" userId="27fb6ec3-a630-4d6c-aa3e-92987c03289a" providerId="ADAL" clId="{A71D100B-602F-42F6-B075-382BAFADD014}"/>
    <pc:docChg chg="undo redo custSel addSld delSld modSld sldOrd">
      <pc:chgData name="Anderson Proenca" userId="27fb6ec3-a630-4d6c-aa3e-92987c03289a" providerId="ADAL" clId="{A71D100B-602F-42F6-B075-382BAFADD014}" dt="2022-09-05T11:26:01.284" v="3373"/>
      <pc:docMkLst>
        <pc:docMk/>
      </pc:docMkLst>
      <pc:sldChg chg="addSp delSp modSp mod">
        <pc:chgData name="Anderson Proenca" userId="27fb6ec3-a630-4d6c-aa3e-92987c03289a" providerId="ADAL" clId="{A71D100B-602F-42F6-B075-382BAFADD014}" dt="2022-09-04T19:01:08.360" v="1928" actId="1038"/>
        <pc:sldMkLst>
          <pc:docMk/>
          <pc:sldMk cId="3892451141" sldId="256"/>
        </pc:sldMkLst>
        <pc:spChg chg="mod">
          <ac:chgData name="Anderson Proenca" userId="27fb6ec3-a630-4d6c-aa3e-92987c03289a" providerId="ADAL" clId="{A71D100B-602F-42F6-B075-382BAFADD014}" dt="2022-09-04T06:04:55.616" v="128" actId="20577"/>
          <ac:spMkLst>
            <pc:docMk/>
            <pc:sldMk cId="3892451141" sldId="256"/>
            <ac:spMk id="5" creationId="{D033C6D3-0636-4744-8993-16482DA82213}"/>
          </ac:spMkLst>
        </pc:spChg>
        <pc:spChg chg="mod">
          <ac:chgData name="Anderson Proenca" userId="27fb6ec3-a630-4d6c-aa3e-92987c03289a" providerId="ADAL" clId="{A71D100B-602F-42F6-B075-382BAFADD014}" dt="2022-09-04T06:05:01.482" v="132" actId="1036"/>
          <ac:spMkLst>
            <pc:docMk/>
            <pc:sldMk cId="3892451141" sldId="256"/>
            <ac:spMk id="6" creationId="{C3A5EB5B-D17E-814A-9FC8-5944D11A4E52}"/>
          </ac:spMkLst>
        </pc:spChg>
        <pc:spChg chg="mod">
          <ac:chgData name="Anderson Proenca" userId="27fb6ec3-a630-4d6c-aa3e-92987c03289a" providerId="ADAL" clId="{A71D100B-602F-42F6-B075-382BAFADD014}" dt="2022-09-04T18:59:25.214" v="1901" actId="207"/>
          <ac:spMkLst>
            <pc:docMk/>
            <pc:sldMk cId="3892451141" sldId="256"/>
            <ac:spMk id="8" creationId="{28EACABE-240A-6740-B7D0-0A01BF8F3548}"/>
          </ac:spMkLst>
        </pc:spChg>
        <pc:graphicFrameChg chg="add del mod">
          <ac:chgData name="Anderson Proenca" userId="27fb6ec3-a630-4d6c-aa3e-92987c03289a" providerId="ADAL" clId="{A71D100B-602F-42F6-B075-382BAFADD014}" dt="2022-09-04T06:04:29.594" v="43" actId="478"/>
          <ac:graphicFrameMkLst>
            <pc:docMk/>
            <pc:sldMk cId="3892451141" sldId="256"/>
            <ac:graphicFrameMk id="2" creationId="{CFCE8DEF-571B-4DEC-B8A8-FAEE2AD7F845}"/>
          </ac:graphicFrameMkLst>
        </pc:graphicFrameChg>
        <pc:picChg chg="mod">
          <ac:chgData name="Anderson Proenca" userId="27fb6ec3-a630-4d6c-aa3e-92987c03289a" providerId="ADAL" clId="{A71D100B-602F-42F6-B075-382BAFADD014}" dt="2022-09-04T19:01:08.360" v="1928" actId="1038"/>
          <ac:picMkLst>
            <pc:docMk/>
            <pc:sldMk cId="3892451141" sldId="256"/>
            <ac:picMk id="3" creationId="{CF7AB927-BF58-4084-8C40-2DB76EAAA7D2}"/>
          </ac:picMkLst>
        </pc:picChg>
        <pc:picChg chg="del mod">
          <ac:chgData name="Anderson Proenca" userId="27fb6ec3-a630-4d6c-aa3e-92987c03289a" providerId="ADAL" clId="{A71D100B-602F-42F6-B075-382BAFADD014}" dt="2022-09-04T18:53:28.438" v="1872" actId="478"/>
          <ac:picMkLst>
            <pc:docMk/>
            <pc:sldMk cId="3892451141" sldId="256"/>
            <ac:picMk id="9" creationId="{ECDD4F34-5339-4336-B055-261E3DC741ED}"/>
          </ac:picMkLst>
        </pc:picChg>
        <pc:picChg chg="mod">
          <ac:chgData name="Anderson Proenca" userId="27fb6ec3-a630-4d6c-aa3e-92987c03289a" providerId="ADAL" clId="{A71D100B-602F-42F6-B075-382BAFADD014}" dt="2022-09-04T19:01:02.478" v="1926" actId="1076"/>
          <ac:picMkLst>
            <pc:docMk/>
            <pc:sldMk cId="3892451141" sldId="256"/>
            <ac:picMk id="10" creationId="{1773DBE7-91D0-45F3-86A6-17206B322E2F}"/>
          </ac:picMkLst>
        </pc:picChg>
        <pc:picChg chg="add mod">
          <ac:chgData name="Anderson Proenca" userId="27fb6ec3-a630-4d6c-aa3e-92987c03289a" providerId="ADAL" clId="{A71D100B-602F-42F6-B075-382BAFADD014}" dt="2022-09-04T19:00:33.696" v="1917" actId="1076"/>
          <ac:picMkLst>
            <pc:docMk/>
            <pc:sldMk cId="3892451141" sldId="256"/>
            <ac:picMk id="1026" creationId="{668C82C6-CD0F-DBFD-C089-8B7221216C6D}"/>
          </ac:picMkLst>
        </pc:picChg>
      </pc:sldChg>
      <pc:sldChg chg="modSp mod modAnim">
        <pc:chgData name="Anderson Proenca" userId="27fb6ec3-a630-4d6c-aa3e-92987c03289a" providerId="ADAL" clId="{A71D100B-602F-42F6-B075-382BAFADD014}" dt="2022-09-04T07:29:55.271" v="1691" actId="6549"/>
        <pc:sldMkLst>
          <pc:docMk/>
          <pc:sldMk cId="1619322621" sldId="257"/>
        </pc:sldMkLst>
        <pc:spChg chg="mod">
          <ac:chgData name="Anderson Proenca" userId="27fb6ec3-a630-4d6c-aa3e-92987c03289a" providerId="ADAL" clId="{A71D100B-602F-42F6-B075-382BAFADD014}" dt="2022-09-04T07:29:55.271" v="1691" actId="6549"/>
          <ac:spMkLst>
            <pc:docMk/>
            <pc:sldMk cId="1619322621" sldId="257"/>
            <ac:spMk id="7" creationId="{C5C8619A-013F-F442-9D42-73B1E04AB448}"/>
          </ac:spMkLst>
        </pc:spChg>
      </pc:sldChg>
      <pc:sldChg chg="ord">
        <pc:chgData name="Anderson Proenca" userId="27fb6ec3-a630-4d6c-aa3e-92987c03289a" providerId="ADAL" clId="{A71D100B-602F-42F6-B075-382BAFADD014}" dt="2022-09-04T06:28:22.528" v="1069"/>
        <pc:sldMkLst>
          <pc:docMk/>
          <pc:sldMk cId="2052826676" sldId="281"/>
        </pc:sldMkLst>
      </pc:sldChg>
      <pc:sldChg chg="addSp delSp modSp mod modAnim">
        <pc:chgData name="Anderson Proenca" userId="27fb6ec3-a630-4d6c-aa3e-92987c03289a" providerId="ADAL" clId="{A71D100B-602F-42F6-B075-382BAFADD014}" dt="2022-09-04T07:40:06.224" v="1743" actId="20577"/>
        <pc:sldMkLst>
          <pc:docMk/>
          <pc:sldMk cId="4040702733" sldId="300"/>
        </pc:sldMkLst>
        <pc:spChg chg="mod">
          <ac:chgData name="Anderson Proenca" userId="27fb6ec3-a630-4d6c-aa3e-92987c03289a" providerId="ADAL" clId="{A71D100B-602F-42F6-B075-382BAFADD014}" dt="2022-09-04T06:09:25.860" v="229" actId="20577"/>
          <ac:spMkLst>
            <pc:docMk/>
            <pc:sldMk cId="4040702733" sldId="300"/>
            <ac:spMk id="5" creationId="{8E210495-D6AE-7A43-A704-E2F4216BA1F7}"/>
          </ac:spMkLst>
        </pc:spChg>
        <pc:spChg chg="mod">
          <ac:chgData name="Anderson Proenca" userId="27fb6ec3-a630-4d6c-aa3e-92987c03289a" providerId="ADAL" clId="{A71D100B-602F-42F6-B075-382BAFADD014}" dt="2022-09-04T06:18:25.607" v="623" actId="1035"/>
          <ac:spMkLst>
            <pc:docMk/>
            <pc:sldMk cId="4040702733" sldId="300"/>
            <ac:spMk id="6" creationId="{87907AF9-DFE5-9049-ADBB-5AF9FA5395D1}"/>
          </ac:spMkLst>
        </pc:spChg>
        <pc:spChg chg="mod">
          <ac:chgData name="Anderson Proenca" userId="27fb6ec3-a630-4d6c-aa3e-92987c03289a" providerId="ADAL" clId="{A71D100B-602F-42F6-B075-382BAFADD014}" dt="2022-09-04T07:40:06.224" v="1743" actId="20577"/>
          <ac:spMkLst>
            <pc:docMk/>
            <pc:sldMk cId="4040702733" sldId="300"/>
            <ac:spMk id="7" creationId="{C5C8619A-013F-F442-9D42-73B1E04AB448}"/>
          </ac:spMkLst>
        </pc:spChg>
        <pc:picChg chg="add mod">
          <ac:chgData name="Anderson Proenca" userId="27fb6ec3-a630-4d6c-aa3e-92987c03289a" providerId="ADAL" clId="{A71D100B-602F-42F6-B075-382BAFADD014}" dt="2022-09-04T07:17:37.298" v="1563" actId="1038"/>
          <ac:picMkLst>
            <pc:docMk/>
            <pc:sldMk cId="4040702733" sldId="300"/>
            <ac:picMk id="3" creationId="{C5678AFC-D598-5D56-5BCF-86919A178971}"/>
          </ac:picMkLst>
        </pc:picChg>
        <pc:picChg chg="del">
          <ac:chgData name="Anderson Proenca" userId="27fb6ec3-a630-4d6c-aa3e-92987c03289a" providerId="ADAL" clId="{A71D100B-602F-42F6-B075-382BAFADD014}" dt="2022-09-04T06:09:44.537" v="246" actId="478"/>
          <ac:picMkLst>
            <pc:docMk/>
            <pc:sldMk cId="4040702733" sldId="300"/>
            <ac:picMk id="8" creationId="{F7C85CCD-A9FC-466E-9C04-CD9DB0DFB585}"/>
          </ac:picMkLst>
        </pc:picChg>
        <pc:picChg chg="del">
          <ac:chgData name="Anderson Proenca" userId="27fb6ec3-a630-4d6c-aa3e-92987c03289a" providerId="ADAL" clId="{A71D100B-602F-42F6-B075-382BAFADD014}" dt="2022-09-04T06:09:43.126" v="245" actId="478"/>
          <ac:picMkLst>
            <pc:docMk/>
            <pc:sldMk cId="4040702733" sldId="300"/>
            <ac:picMk id="9" creationId="{B479DA6C-9822-40B9-B833-1BA5CD7EE3BC}"/>
          </ac:picMkLst>
        </pc:picChg>
        <pc:picChg chg="add mod">
          <ac:chgData name="Anderson Proenca" userId="27fb6ec3-a630-4d6c-aa3e-92987c03289a" providerId="ADAL" clId="{A71D100B-602F-42F6-B075-382BAFADD014}" dt="2022-09-04T07:17:40.131" v="1569" actId="1037"/>
          <ac:picMkLst>
            <pc:docMk/>
            <pc:sldMk cId="4040702733" sldId="300"/>
            <ac:picMk id="11" creationId="{C985D910-E2F8-F5DD-4A73-2B624B05185B}"/>
          </ac:picMkLst>
        </pc:picChg>
      </pc:sldChg>
      <pc:sldChg chg="modSp mod modAnim">
        <pc:chgData name="Anderson Proenca" userId="27fb6ec3-a630-4d6c-aa3e-92987c03289a" providerId="ADAL" clId="{A71D100B-602F-42F6-B075-382BAFADD014}" dt="2022-09-04T19:25:36.542" v="2641"/>
        <pc:sldMkLst>
          <pc:docMk/>
          <pc:sldMk cId="3382059711" sldId="301"/>
        </pc:sldMkLst>
        <pc:spChg chg="mod">
          <ac:chgData name="Anderson Proenca" userId="27fb6ec3-a630-4d6c-aa3e-92987c03289a" providerId="ADAL" clId="{A71D100B-602F-42F6-B075-382BAFADD014}" dt="2022-09-04T19:04:37.972" v="2123" actId="6549"/>
          <ac:spMkLst>
            <pc:docMk/>
            <pc:sldMk cId="3382059711" sldId="301"/>
            <ac:spMk id="7" creationId="{C5C8619A-013F-F442-9D42-73B1E04AB448}"/>
          </ac:spMkLst>
        </pc:spChg>
      </pc:sldChg>
      <pc:sldChg chg="del ord">
        <pc:chgData name="Anderson Proenca" userId="27fb6ec3-a630-4d6c-aa3e-92987c03289a" providerId="ADAL" clId="{A71D100B-602F-42F6-B075-382BAFADD014}" dt="2022-09-04T06:35:14.415" v="1085" actId="47"/>
        <pc:sldMkLst>
          <pc:docMk/>
          <pc:sldMk cId="2662869521" sldId="302"/>
        </pc:sldMkLst>
      </pc:sldChg>
      <pc:sldChg chg="addSp modSp del ord modAnim">
        <pc:chgData name="Anderson Proenca" userId="27fb6ec3-a630-4d6c-aa3e-92987c03289a" providerId="ADAL" clId="{A71D100B-602F-42F6-B075-382BAFADD014}" dt="2022-09-04T06:43:22.250" v="1176" actId="47"/>
        <pc:sldMkLst>
          <pc:docMk/>
          <pc:sldMk cId="204611863" sldId="303"/>
        </pc:sldMkLst>
        <pc:picChg chg="add mod">
          <ac:chgData name="Anderson Proenca" userId="27fb6ec3-a630-4d6c-aa3e-92987c03289a" providerId="ADAL" clId="{A71D100B-602F-42F6-B075-382BAFADD014}" dt="2022-09-04T06:35:50.153" v="1088" actId="571"/>
          <ac:picMkLst>
            <pc:docMk/>
            <pc:sldMk cId="204611863" sldId="303"/>
            <ac:picMk id="8" creationId="{02F885FB-4787-2106-171B-722173D994FA}"/>
          </ac:picMkLst>
        </pc:picChg>
        <pc:picChg chg="add mod">
          <ac:chgData name="Anderson Proenca" userId="27fb6ec3-a630-4d6c-aa3e-92987c03289a" providerId="ADAL" clId="{A71D100B-602F-42F6-B075-382BAFADD014}" dt="2022-09-04T06:35:50.153" v="1088" actId="571"/>
          <ac:picMkLst>
            <pc:docMk/>
            <pc:sldMk cId="204611863" sldId="303"/>
            <ac:picMk id="10" creationId="{836084D5-C295-83AF-AE38-E9F5F7E6BAE2}"/>
          </ac:picMkLst>
        </pc:picChg>
      </pc:sldChg>
      <pc:sldChg chg="del">
        <pc:chgData name="Anderson Proenca" userId="27fb6ec3-a630-4d6c-aa3e-92987c03289a" providerId="ADAL" clId="{A71D100B-602F-42F6-B075-382BAFADD014}" dt="2022-09-04T07:56:23.020" v="1854" actId="47"/>
        <pc:sldMkLst>
          <pc:docMk/>
          <pc:sldMk cId="1960883587" sldId="306"/>
        </pc:sldMkLst>
      </pc:sldChg>
      <pc:sldChg chg="del">
        <pc:chgData name="Anderson Proenca" userId="27fb6ec3-a630-4d6c-aa3e-92987c03289a" providerId="ADAL" clId="{A71D100B-602F-42F6-B075-382BAFADD014}" dt="2022-09-04T06:43:36.654" v="1177" actId="47"/>
        <pc:sldMkLst>
          <pc:docMk/>
          <pc:sldMk cId="1577425136" sldId="309"/>
        </pc:sldMkLst>
      </pc:sldChg>
      <pc:sldChg chg="delSp del mod ord">
        <pc:chgData name="Anderson Proenca" userId="27fb6ec3-a630-4d6c-aa3e-92987c03289a" providerId="ADAL" clId="{A71D100B-602F-42F6-B075-382BAFADD014}" dt="2022-09-04T07:56:58.547" v="1867" actId="47"/>
        <pc:sldMkLst>
          <pc:docMk/>
          <pc:sldMk cId="3790048044" sldId="311"/>
        </pc:sldMkLst>
        <pc:picChg chg="del">
          <ac:chgData name="Anderson Proenca" userId="27fb6ec3-a630-4d6c-aa3e-92987c03289a" providerId="ADAL" clId="{A71D100B-602F-42F6-B075-382BAFADD014}" dt="2022-09-04T07:56:53.741" v="1865" actId="21"/>
          <ac:picMkLst>
            <pc:docMk/>
            <pc:sldMk cId="3790048044" sldId="311"/>
            <ac:picMk id="13" creationId="{808A80F3-42EB-47D7-A803-9E9F5D0A81A0}"/>
          </ac:picMkLst>
        </pc:picChg>
        <pc:picChg chg="del">
          <ac:chgData name="Anderson Proenca" userId="27fb6ec3-a630-4d6c-aa3e-92987c03289a" providerId="ADAL" clId="{A71D100B-602F-42F6-B075-382BAFADD014}" dt="2022-09-04T07:56:53.741" v="1865" actId="21"/>
          <ac:picMkLst>
            <pc:docMk/>
            <pc:sldMk cId="3790048044" sldId="311"/>
            <ac:picMk id="14" creationId="{3111069F-DEC7-4383-A5C0-04CDD311A7A3}"/>
          </ac:picMkLst>
        </pc:picChg>
        <pc:picChg chg="del">
          <ac:chgData name="Anderson Proenca" userId="27fb6ec3-a630-4d6c-aa3e-92987c03289a" providerId="ADAL" clId="{A71D100B-602F-42F6-B075-382BAFADD014}" dt="2022-09-04T07:56:53.741" v="1865" actId="21"/>
          <ac:picMkLst>
            <pc:docMk/>
            <pc:sldMk cId="3790048044" sldId="311"/>
            <ac:picMk id="15" creationId="{8D95BF72-01ED-483A-8F23-DC6A8EEDE492}"/>
          </ac:picMkLst>
        </pc:picChg>
        <pc:picChg chg="del">
          <ac:chgData name="Anderson Proenca" userId="27fb6ec3-a630-4d6c-aa3e-92987c03289a" providerId="ADAL" clId="{A71D100B-602F-42F6-B075-382BAFADD014}" dt="2022-09-04T07:56:53.741" v="1865" actId="21"/>
          <ac:picMkLst>
            <pc:docMk/>
            <pc:sldMk cId="3790048044" sldId="311"/>
            <ac:picMk id="16" creationId="{D87BC0D0-9632-4FCC-8A84-828E3AF90B84}"/>
          </ac:picMkLst>
        </pc:picChg>
      </pc:sldChg>
      <pc:sldChg chg="add del">
        <pc:chgData name="Anderson Proenca" userId="27fb6ec3-a630-4d6c-aa3e-92987c03289a" providerId="ADAL" clId="{A71D100B-602F-42F6-B075-382BAFADD014}" dt="2022-09-04T06:22:10.846" v="753" actId="47"/>
        <pc:sldMkLst>
          <pc:docMk/>
          <pc:sldMk cId="3631970283" sldId="328"/>
        </pc:sldMkLst>
      </pc:sldChg>
      <pc:sldChg chg="addSp delSp modSp add mod modAnim">
        <pc:chgData name="Anderson Proenca" userId="27fb6ec3-a630-4d6c-aa3e-92987c03289a" providerId="ADAL" clId="{A71D100B-602F-42F6-B075-382BAFADD014}" dt="2022-09-04T19:26:53.559" v="2647"/>
        <pc:sldMkLst>
          <pc:docMk/>
          <pc:sldMk cId="1618717099" sldId="329"/>
        </pc:sldMkLst>
        <pc:spChg chg="mod">
          <ac:chgData name="Anderson Proenca" userId="27fb6ec3-a630-4d6c-aa3e-92987c03289a" providerId="ADAL" clId="{A71D100B-602F-42F6-B075-382BAFADD014}" dt="2022-09-04T07:28:03.304" v="1627" actId="20577"/>
          <ac:spMkLst>
            <pc:docMk/>
            <pc:sldMk cId="1618717099" sldId="329"/>
            <ac:spMk id="6" creationId="{87907AF9-DFE5-9049-ADBB-5AF9FA5395D1}"/>
          </ac:spMkLst>
        </pc:spChg>
        <pc:spChg chg="del mod">
          <ac:chgData name="Anderson Proenca" userId="27fb6ec3-a630-4d6c-aa3e-92987c03289a" providerId="ADAL" clId="{A71D100B-602F-42F6-B075-382BAFADD014}" dt="2022-09-04T07:24:30.248" v="1597" actId="478"/>
          <ac:spMkLst>
            <pc:docMk/>
            <pc:sldMk cId="1618717099" sldId="329"/>
            <ac:spMk id="7" creationId="{C5C8619A-013F-F442-9D42-73B1E04AB448}"/>
          </ac:spMkLst>
        </pc:spChg>
        <pc:spChg chg="add del mod">
          <ac:chgData name="Anderson Proenca" userId="27fb6ec3-a630-4d6c-aa3e-92987c03289a" providerId="ADAL" clId="{A71D100B-602F-42F6-B075-382BAFADD014}" dt="2022-09-04T07:24:32.446" v="1598" actId="478"/>
          <ac:spMkLst>
            <pc:docMk/>
            <pc:sldMk cId="1618717099" sldId="329"/>
            <ac:spMk id="19" creationId="{3297BF6B-A5DB-A02D-FE2B-93AE70095553}"/>
          </ac:spMkLst>
        </pc:spChg>
        <pc:spChg chg="add mod">
          <ac:chgData name="Anderson Proenca" userId="27fb6ec3-a630-4d6c-aa3e-92987c03289a" providerId="ADAL" clId="{A71D100B-602F-42F6-B075-382BAFADD014}" dt="2022-09-04T19:11:12.499" v="2267" actId="20577"/>
          <ac:spMkLst>
            <pc:docMk/>
            <pc:sldMk cId="1618717099" sldId="329"/>
            <ac:spMk id="20" creationId="{C222D66C-74CD-B64C-7602-EAA1A768C714}"/>
          </ac:spMkLst>
        </pc:spChg>
        <pc:spChg chg="add mod">
          <ac:chgData name="Anderson Proenca" userId="27fb6ec3-a630-4d6c-aa3e-92987c03289a" providerId="ADAL" clId="{A71D100B-602F-42F6-B075-382BAFADD014}" dt="2022-09-04T07:39:44.315" v="1736" actId="1076"/>
          <ac:spMkLst>
            <pc:docMk/>
            <pc:sldMk cId="1618717099" sldId="329"/>
            <ac:spMk id="21" creationId="{75CFE34E-06FD-591E-5A3B-FBC4562BEF8A}"/>
          </ac:spMkLst>
        </pc:spChg>
        <pc:picChg chg="add mod">
          <ac:chgData name="Anderson Proenca" userId="27fb6ec3-a630-4d6c-aa3e-92987c03289a" providerId="ADAL" clId="{A71D100B-602F-42F6-B075-382BAFADD014}" dt="2022-09-04T07:25:25.159" v="1610" actId="1076"/>
          <ac:picMkLst>
            <pc:docMk/>
            <pc:sldMk cId="1618717099" sldId="329"/>
            <ac:picMk id="3" creationId="{BA7FEEAD-6AAC-EF7A-FF5C-9519BE656360}"/>
          </ac:picMkLst>
        </pc:picChg>
        <pc:picChg chg="add del mod">
          <ac:chgData name="Anderson Proenca" userId="27fb6ec3-a630-4d6c-aa3e-92987c03289a" providerId="ADAL" clId="{A71D100B-602F-42F6-B075-382BAFADD014}" dt="2022-09-04T07:24:13.584" v="1591" actId="21"/>
          <ac:picMkLst>
            <pc:docMk/>
            <pc:sldMk cId="1618717099" sldId="329"/>
            <ac:picMk id="9" creationId="{82669B6F-5E1E-13AA-5B18-1E5DBAA8224C}"/>
          </ac:picMkLst>
        </pc:picChg>
        <pc:picChg chg="add mod ord">
          <ac:chgData name="Anderson Proenca" userId="27fb6ec3-a630-4d6c-aa3e-92987c03289a" providerId="ADAL" clId="{A71D100B-602F-42F6-B075-382BAFADD014}" dt="2022-09-04T07:25:46.049" v="1613" actId="1076"/>
          <ac:picMkLst>
            <pc:docMk/>
            <pc:sldMk cId="1618717099" sldId="329"/>
            <ac:picMk id="11" creationId="{22F1B243-6D91-A31B-C7D1-F4D11BE5CB18}"/>
          </ac:picMkLst>
        </pc:picChg>
        <pc:picChg chg="add del mod">
          <ac:chgData name="Anderson Proenca" userId="27fb6ec3-a630-4d6c-aa3e-92987c03289a" providerId="ADAL" clId="{A71D100B-602F-42F6-B075-382BAFADD014}" dt="2022-09-04T07:24:05.697" v="1588" actId="21"/>
          <ac:picMkLst>
            <pc:docMk/>
            <pc:sldMk cId="1618717099" sldId="329"/>
            <ac:picMk id="13" creationId="{7A86FEB8-0166-00B7-B29C-A1FF726CAF25}"/>
          </ac:picMkLst>
        </pc:picChg>
        <pc:picChg chg="add mod">
          <ac:chgData name="Anderson Proenca" userId="27fb6ec3-a630-4d6c-aa3e-92987c03289a" providerId="ADAL" clId="{A71D100B-602F-42F6-B075-382BAFADD014}" dt="2022-09-04T07:25:16.618" v="1609" actId="1076"/>
          <ac:picMkLst>
            <pc:docMk/>
            <pc:sldMk cId="1618717099" sldId="329"/>
            <ac:picMk id="15" creationId="{69EED328-8F27-B489-BAC3-D98D7D8797A5}"/>
          </ac:picMkLst>
        </pc:picChg>
        <pc:picChg chg="add del mod">
          <ac:chgData name="Anderson Proenca" userId="27fb6ec3-a630-4d6c-aa3e-92987c03289a" providerId="ADAL" clId="{A71D100B-602F-42F6-B075-382BAFADD014}" dt="2022-09-04T07:24:05.697" v="1588" actId="21"/>
          <ac:picMkLst>
            <pc:docMk/>
            <pc:sldMk cId="1618717099" sldId="329"/>
            <ac:picMk id="17" creationId="{49B10F82-7BF1-082C-1455-FEAA005B7A59}"/>
          </ac:picMkLst>
        </pc:picChg>
      </pc:sldChg>
      <pc:sldChg chg="addSp modSp add mod modAnim">
        <pc:chgData name="Anderson Proenca" userId="27fb6ec3-a630-4d6c-aa3e-92987c03289a" providerId="ADAL" clId="{A71D100B-602F-42F6-B075-382BAFADD014}" dt="2022-09-04T19:27:13.183" v="2650"/>
        <pc:sldMkLst>
          <pc:docMk/>
          <pc:sldMk cId="780558513" sldId="330"/>
        </pc:sldMkLst>
        <pc:spChg chg="mod">
          <ac:chgData name="Anderson Proenca" userId="27fb6ec3-a630-4d6c-aa3e-92987c03289a" providerId="ADAL" clId="{A71D100B-602F-42F6-B075-382BAFADD014}" dt="2022-09-04T07:28:18.336" v="1635" actId="20577"/>
          <ac:spMkLst>
            <pc:docMk/>
            <pc:sldMk cId="780558513" sldId="330"/>
            <ac:spMk id="6" creationId="{87907AF9-DFE5-9049-ADBB-5AF9FA5395D1}"/>
          </ac:spMkLst>
        </pc:spChg>
        <pc:spChg chg="mod">
          <ac:chgData name="Anderson Proenca" userId="27fb6ec3-a630-4d6c-aa3e-92987c03289a" providerId="ADAL" clId="{A71D100B-602F-42F6-B075-382BAFADD014}" dt="2022-09-04T19:12:36.185" v="2355" actId="20577"/>
          <ac:spMkLst>
            <pc:docMk/>
            <pc:sldMk cId="780558513" sldId="330"/>
            <ac:spMk id="7" creationId="{C5C8619A-013F-F442-9D42-73B1E04AB448}"/>
          </ac:spMkLst>
        </pc:spChg>
        <pc:spChg chg="add mod">
          <ac:chgData name="Anderson Proenca" userId="27fb6ec3-a630-4d6c-aa3e-92987c03289a" providerId="ADAL" clId="{A71D100B-602F-42F6-B075-382BAFADD014}" dt="2022-09-04T07:39:49.486" v="1737"/>
          <ac:spMkLst>
            <pc:docMk/>
            <pc:sldMk cId="780558513" sldId="330"/>
            <ac:spMk id="11" creationId="{5D52C404-9BEC-978D-B889-CFCAEC47D91A}"/>
          </ac:spMkLst>
        </pc:spChg>
        <pc:picChg chg="add mod ord">
          <ac:chgData name="Anderson Proenca" userId="27fb6ec3-a630-4d6c-aa3e-92987c03289a" providerId="ADAL" clId="{A71D100B-602F-42F6-B075-382BAFADD014}" dt="2022-09-04T07:26:52.431" v="1622" actId="166"/>
          <ac:picMkLst>
            <pc:docMk/>
            <pc:sldMk cId="780558513" sldId="330"/>
            <ac:picMk id="8" creationId="{89A000CD-8329-52B9-AB58-DF1F5EEE0A74}"/>
          </ac:picMkLst>
        </pc:picChg>
        <pc:picChg chg="add mod">
          <ac:chgData name="Anderson Proenca" userId="27fb6ec3-a630-4d6c-aa3e-92987c03289a" providerId="ADAL" clId="{A71D100B-602F-42F6-B075-382BAFADD014}" dt="2022-09-04T07:26:46.965" v="1621" actId="1076"/>
          <ac:picMkLst>
            <pc:docMk/>
            <pc:sldMk cId="780558513" sldId="330"/>
            <ac:picMk id="9" creationId="{AA77707C-8FD4-5203-4062-13C173A8D40A}"/>
          </ac:picMkLst>
        </pc:picChg>
        <pc:picChg chg="add mod ord">
          <ac:chgData name="Anderson Proenca" userId="27fb6ec3-a630-4d6c-aa3e-92987c03289a" providerId="ADAL" clId="{A71D100B-602F-42F6-B075-382BAFADD014}" dt="2022-09-04T07:27:16.878" v="1625" actId="1076"/>
          <ac:picMkLst>
            <pc:docMk/>
            <pc:sldMk cId="780558513" sldId="330"/>
            <ac:picMk id="10" creationId="{48C767A8-DB29-479A-8187-B7A0A827CC00}"/>
          </ac:picMkLst>
        </pc:picChg>
      </pc:sldChg>
      <pc:sldChg chg="modSp add del mod">
        <pc:chgData name="Anderson Proenca" userId="27fb6ec3-a630-4d6c-aa3e-92987c03289a" providerId="ADAL" clId="{A71D100B-602F-42F6-B075-382BAFADD014}" dt="2022-09-04T07:29:13.796" v="1642" actId="47"/>
        <pc:sldMkLst>
          <pc:docMk/>
          <pc:sldMk cId="26154256" sldId="331"/>
        </pc:sldMkLst>
        <pc:spChg chg="mod">
          <ac:chgData name="Anderson Proenca" userId="27fb6ec3-a630-4d6c-aa3e-92987c03289a" providerId="ADAL" clId="{A71D100B-602F-42F6-B075-382BAFADD014}" dt="2022-09-04T06:18:54.836" v="638" actId="1035"/>
          <ac:spMkLst>
            <pc:docMk/>
            <pc:sldMk cId="26154256" sldId="331"/>
            <ac:spMk id="6" creationId="{87907AF9-DFE5-9049-ADBB-5AF9FA5395D1}"/>
          </ac:spMkLst>
        </pc:spChg>
        <pc:spChg chg="mod">
          <ac:chgData name="Anderson Proenca" userId="27fb6ec3-a630-4d6c-aa3e-92987c03289a" providerId="ADAL" clId="{A71D100B-602F-42F6-B075-382BAFADD014}" dt="2022-09-04T06:18:54.836" v="638" actId="1035"/>
          <ac:spMkLst>
            <pc:docMk/>
            <pc:sldMk cId="26154256" sldId="331"/>
            <ac:spMk id="7" creationId="{C5C8619A-013F-F442-9D42-73B1E04AB448}"/>
          </ac:spMkLst>
        </pc:spChg>
      </pc:sldChg>
      <pc:sldChg chg="addSp delSp modSp add mod ord modAnim">
        <pc:chgData name="Anderson Proenca" userId="27fb6ec3-a630-4d6c-aa3e-92987c03289a" providerId="ADAL" clId="{A71D100B-602F-42F6-B075-382BAFADD014}" dt="2022-09-04T19:25:58.950" v="2642"/>
        <pc:sldMkLst>
          <pc:docMk/>
          <pc:sldMk cId="2546366728" sldId="332"/>
        </pc:sldMkLst>
        <pc:spChg chg="mod">
          <ac:chgData name="Anderson Proenca" userId="27fb6ec3-a630-4d6c-aa3e-92987c03289a" providerId="ADAL" clId="{A71D100B-602F-42F6-B075-382BAFADD014}" dt="2022-09-04T07:55:36.013" v="1849" actId="20577"/>
          <ac:spMkLst>
            <pc:docMk/>
            <pc:sldMk cId="2546366728" sldId="332"/>
            <ac:spMk id="6" creationId="{87907AF9-DFE5-9049-ADBB-5AF9FA5395D1}"/>
          </ac:spMkLst>
        </pc:spChg>
        <pc:spChg chg="del mod">
          <ac:chgData name="Anderson Proenca" userId="27fb6ec3-a630-4d6c-aa3e-92987c03289a" providerId="ADAL" clId="{A71D100B-602F-42F6-B075-382BAFADD014}" dt="2022-09-04T07:54:19.521" v="1822" actId="478"/>
          <ac:spMkLst>
            <pc:docMk/>
            <pc:sldMk cId="2546366728" sldId="332"/>
            <ac:spMk id="7" creationId="{C5C8619A-013F-F442-9D42-73B1E04AB448}"/>
          </ac:spMkLst>
        </pc:spChg>
        <pc:spChg chg="add del mod">
          <ac:chgData name="Anderson Proenca" userId="27fb6ec3-a630-4d6c-aa3e-92987c03289a" providerId="ADAL" clId="{A71D100B-602F-42F6-B075-382BAFADD014}" dt="2022-09-04T07:56:44.023" v="1862" actId="478"/>
          <ac:spMkLst>
            <pc:docMk/>
            <pc:sldMk cId="2546366728" sldId="332"/>
            <ac:spMk id="10" creationId="{52C816CA-0D43-31F0-4462-FF5E8143F343}"/>
          </ac:spMkLst>
        </pc:spChg>
        <pc:spChg chg="add del mod">
          <ac:chgData name="Anderson Proenca" userId="27fb6ec3-a630-4d6c-aa3e-92987c03289a" providerId="ADAL" clId="{A71D100B-602F-42F6-B075-382BAFADD014}" dt="2022-09-04T07:54:22.716" v="1823" actId="478"/>
          <ac:spMkLst>
            <pc:docMk/>
            <pc:sldMk cId="2546366728" sldId="332"/>
            <ac:spMk id="17" creationId="{569A9F93-23CC-6EA2-B7CC-961813DCD28A}"/>
          </ac:spMkLst>
        </pc:spChg>
        <pc:spChg chg="add mod">
          <ac:chgData name="Anderson Proenca" userId="27fb6ec3-a630-4d6c-aa3e-92987c03289a" providerId="ADAL" clId="{A71D100B-602F-42F6-B075-382BAFADD014}" dt="2022-09-04T07:57:27.400" v="1871" actId="1076"/>
          <ac:spMkLst>
            <pc:docMk/>
            <pc:sldMk cId="2546366728" sldId="332"/>
            <ac:spMk id="18" creationId="{C2B32710-752F-7A39-96BA-3B940B8E769B}"/>
          </ac:spMkLst>
        </pc:spChg>
        <pc:picChg chg="add del mod">
          <ac:chgData name="Anderson Proenca" userId="27fb6ec3-a630-4d6c-aa3e-92987c03289a" providerId="ADAL" clId="{A71D100B-602F-42F6-B075-382BAFADD014}" dt="2022-09-04T07:54:11.795" v="1818" actId="478"/>
          <ac:picMkLst>
            <pc:docMk/>
            <pc:sldMk cId="2546366728" sldId="332"/>
            <ac:picMk id="8" creationId="{D50B2009-6865-815F-048A-ADE26EABD1A7}"/>
          </ac:picMkLst>
        </pc:picChg>
        <pc:picChg chg="add del mod">
          <ac:chgData name="Anderson Proenca" userId="27fb6ec3-a630-4d6c-aa3e-92987c03289a" providerId="ADAL" clId="{A71D100B-602F-42F6-B075-382BAFADD014}" dt="2022-09-04T07:54:13.063" v="1819" actId="478"/>
          <ac:picMkLst>
            <pc:docMk/>
            <pc:sldMk cId="2546366728" sldId="332"/>
            <ac:picMk id="9" creationId="{C63C570D-61C1-B6FF-5A34-33C9D890F91D}"/>
          </ac:picMkLst>
        </pc:picChg>
        <pc:picChg chg="add del mod">
          <ac:chgData name="Anderson Proenca" userId="27fb6ec3-a630-4d6c-aa3e-92987c03289a" providerId="ADAL" clId="{A71D100B-602F-42F6-B075-382BAFADD014}" dt="2022-09-04T07:54:14.702" v="1820" actId="478"/>
          <ac:picMkLst>
            <pc:docMk/>
            <pc:sldMk cId="2546366728" sldId="332"/>
            <ac:picMk id="11" creationId="{4FF47B24-527E-3F8A-9D6C-FB0A18A27533}"/>
          </ac:picMkLst>
        </pc:picChg>
        <pc:picChg chg="add del mod">
          <ac:chgData name="Anderson Proenca" userId="27fb6ec3-a630-4d6c-aa3e-92987c03289a" providerId="ADAL" clId="{A71D100B-602F-42F6-B075-382BAFADD014}" dt="2022-09-04T07:54:09.393" v="1817"/>
          <ac:picMkLst>
            <pc:docMk/>
            <pc:sldMk cId="2546366728" sldId="332"/>
            <ac:picMk id="12" creationId="{D41D12EE-344C-E41D-62CD-7BDA30D0A9C2}"/>
          </ac:picMkLst>
        </pc:picChg>
        <pc:picChg chg="add del mod">
          <ac:chgData name="Anderson Proenca" userId="27fb6ec3-a630-4d6c-aa3e-92987c03289a" providerId="ADAL" clId="{A71D100B-602F-42F6-B075-382BAFADD014}" dt="2022-09-04T07:54:09.393" v="1817"/>
          <ac:picMkLst>
            <pc:docMk/>
            <pc:sldMk cId="2546366728" sldId="332"/>
            <ac:picMk id="13" creationId="{D4274EBE-28DD-3E40-9870-D41520EE7C99}"/>
          </ac:picMkLst>
        </pc:picChg>
        <pc:picChg chg="add mod ord modCrop">
          <ac:chgData name="Anderson Proenca" userId="27fb6ec3-a630-4d6c-aa3e-92987c03289a" providerId="ADAL" clId="{A71D100B-602F-42F6-B075-382BAFADD014}" dt="2022-09-04T07:54:56.860" v="1829" actId="732"/>
          <ac:picMkLst>
            <pc:docMk/>
            <pc:sldMk cId="2546366728" sldId="332"/>
            <ac:picMk id="14" creationId="{84FF813A-B090-1B7B-E3CD-B71E8E2261F8}"/>
          </ac:picMkLst>
        </pc:picChg>
        <pc:picChg chg="add mod">
          <ac:chgData name="Anderson Proenca" userId="27fb6ec3-a630-4d6c-aa3e-92987c03289a" providerId="ADAL" clId="{A71D100B-602F-42F6-B075-382BAFADD014}" dt="2022-09-04T07:54:46.699" v="1828" actId="1076"/>
          <ac:picMkLst>
            <pc:docMk/>
            <pc:sldMk cId="2546366728" sldId="332"/>
            <ac:picMk id="15" creationId="{0DCCD448-D53F-C49A-024C-02685757C4D4}"/>
          </ac:picMkLst>
        </pc:picChg>
      </pc:sldChg>
      <pc:sldChg chg="addSp delSp modSp add mod ord modAnim">
        <pc:chgData name="Anderson Proenca" userId="27fb6ec3-a630-4d6c-aa3e-92987c03289a" providerId="ADAL" clId="{A71D100B-602F-42F6-B075-382BAFADD014}" dt="2022-09-04T19:26:29.094" v="2645"/>
        <pc:sldMkLst>
          <pc:docMk/>
          <pc:sldMk cId="1886194841" sldId="333"/>
        </pc:sldMkLst>
        <pc:spChg chg="mod">
          <ac:chgData name="Anderson Proenca" userId="27fb6ec3-a630-4d6c-aa3e-92987c03289a" providerId="ADAL" clId="{A71D100B-602F-42F6-B075-382BAFADD014}" dt="2022-09-04T07:56:05.074" v="1853" actId="20577"/>
          <ac:spMkLst>
            <pc:docMk/>
            <pc:sldMk cId="1886194841" sldId="333"/>
            <ac:spMk id="6" creationId="{87907AF9-DFE5-9049-ADBB-5AF9FA5395D1}"/>
          </ac:spMkLst>
        </pc:spChg>
        <pc:spChg chg="del mod">
          <ac:chgData name="Anderson Proenca" userId="27fb6ec3-a630-4d6c-aa3e-92987c03289a" providerId="ADAL" clId="{A71D100B-602F-42F6-B075-382BAFADD014}" dt="2022-09-04T07:56:47.174" v="1863" actId="478"/>
          <ac:spMkLst>
            <pc:docMk/>
            <pc:sldMk cId="1886194841" sldId="333"/>
            <ac:spMk id="7" creationId="{C5C8619A-013F-F442-9D42-73B1E04AB448}"/>
          </ac:spMkLst>
        </pc:spChg>
        <pc:spChg chg="add del">
          <ac:chgData name="Anderson Proenca" userId="27fb6ec3-a630-4d6c-aa3e-92987c03289a" providerId="ADAL" clId="{A71D100B-602F-42F6-B075-382BAFADD014}" dt="2022-09-04T07:36:01.270" v="1698" actId="22"/>
          <ac:spMkLst>
            <pc:docMk/>
            <pc:sldMk cId="1886194841" sldId="333"/>
            <ac:spMk id="8" creationId="{373B9926-3F69-5B51-B8B7-F415A4388AFF}"/>
          </ac:spMkLst>
        </pc:spChg>
        <pc:spChg chg="add del mod">
          <ac:chgData name="Anderson Proenca" userId="27fb6ec3-a630-4d6c-aa3e-92987c03289a" providerId="ADAL" clId="{A71D100B-602F-42F6-B075-382BAFADD014}" dt="2022-09-04T07:56:37.252" v="1859" actId="478"/>
          <ac:spMkLst>
            <pc:docMk/>
            <pc:sldMk cId="1886194841" sldId="333"/>
            <ac:spMk id="11" creationId="{2D08FCA2-6217-3523-9C4C-E8B8A358554F}"/>
          </ac:spMkLst>
        </pc:spChg>
        <pc:spChg chg="add del mod">
          <ac:chgData name="Anderson Proenca" userId="27fb6ec3-a630-4d6c-aa3e-92987c03289a" providerId="ADAL" clId="{A71D100B-602F-42F6-B075-382BAFADD014}" dt="2022-09-04T07:56:48.481" v="1864" actId="478"/>
          <ac:spMkLst>
            <pc:docMk/>
            <pc:sldMk cId="1886194841" sldId="333"/>
            <ac:spMk id="17" creationId="{D0EA7EA3-CABA-855C-3FBA-988F3C032853}"/>
          </ac:spMkLst>
        </pc:spChg>
        <pc:spChg chg="add mod">
          <ac:chgData name="Anderson Proenca" userId="27fb6ec3-a630-4d6c-aa3e-92987c03289a" providerId="ADAL" clId="{A71D100B-602F-42F6-B075-382BAFADD014}" dt="2022-09-04T19:09:12.130" v="2178" actId="1076"/>
          <ac:spMkLst>
            <pc:docMk/>
            <pc:sldMk cId="1886194841" sldId="333"/>
            <ac:spMk id="22" creationId="{105AE249-387A-CDDC-FDE7-B7123BCFCAC1}"/>
          </ac:spMkLst>
        </pc:spChg>
        <pc:picChg chg="add del mod">
          <ac:chgData name="Anderson Proenca" userId="27fb6ec3-a630-4d6c-aa3e-92987c03289a" providerId="ADAL" clId="{A71D100B-602F-42F6-B075-382BAFADD014}" dt="2022-09-04T07:36:38.087" v="1703" actId="478"/>
          <ac:picMkLst>
            <pc:docMk/>
            <pc:sldMk cId="1886194841" sldId="333"/>
            <ac:picMk id="9" creationId="{2A5F774F-B5F1-07FF-249F-9831204A414F}"/>
          </ac:picMkLst>
        </pc:picChg>
        <pc:picChg chg="add del mod">
          <ac:chgData name="Anderson Proenca" userId="27fb6ec3-a630-4d6c-aa3e-92987c03289a" providerId="ADAL" clId="{A71D100B-602F-42F6-B075-382BAFADD014}" dt="2022-09-04T07:36:39.377" v="1704" actId="478"/>
          <ac:picMkLst>
            <pc:docMk/>
            <pc:sldMk cId="1886194841" sldId="333"/>
            <ac:picMk id="10" creationId="{57AF8B1D-B8A9-A396-8E26-8044256F597A}"/>
          </ac:picMkLst>
        </pc:picChg>
        <pc:picChg chg="add del mod">
          <ac:chgData name="Anderson Proenca" userId="27fb6ec3-a630-4d6c-aa3e-92987c03289a" providerId="ADAL" clId="{A71D100B-602F-42F6-B075-382BAFADD014}" dt="2022-09-04T07:56:33.750" v="1857" actId="478"/>
          <ac:picMkLst>
            <pc:docMk/>
            <pc:sldMk cId="1886194841" sldId="333"/>
            <ac:picMk id="12" creationId="{C7808544-3562-73B2-E0C9-5E9ADC8FF2AC}"/>
          </ac:picMkLst>
        </pc:picChg>
        <pc:picChg chg="add del mod">
          <ac:chgData name="Anderson Proenca" userId="27fb6ec3-a630-4d6c-aa3e-92987c03289a" providerId="ADAL" clId="{A71D100B-602F-42F6-B075-382BAFADD014}" dt="2022-09-04T07:56:35.355" v="1858" actId="478"/>
          <ac:picMkLst>
            <pc:docMk/>
            <pc:sldMk cId="1886194841" sldId="333"/>
            <ac:picMk id="13" creationId="{4219D900-DB66-2B10-6DCC-6E813ABFA095}"/>
          </ac:picMkLst>
        </pc:picChg>
        <pc:picChg chg="add del mod">
          <ac:chgData name="Anderson Proenca" userId="27fb6ec3-a630-4d6c-aa3e-92987c03289a" providerId="ADAL" clId="{A71D100B-602F-42F6-B075-382BAFADD014}" dt="2022-09-04T07:56:38.621" v="1860" actId="478"/>
          <ac:picMkLst>
            <pc:docMk/>
            <pc:sldMk cId="1886194841" sldId="333"/>
            <ac:picMk id="14" creationId="{C44E09A6-4BFB-C420-6D8B-D8E21C2043F1}"/>
          </ac:picMkLst>
        </pc:picChg>
        <pc:picChg chg="add del mod">
          <ac:chgData name="Anderson Proenca" userId="27fb6ec3-a630-4d6c-aa3e-92987c03289a" providerId="ADAL" clId="{A71D100B-602F-42F6-B075-382BAFADD014}" dt="2022-09-04T07:56:39.809" v="1861" actId="478"/>
          <ac:picMkLst>
            <pc:docMk/>
            <pc:sldMk cId="1886194841" sldId="333"/>
            <ac:picMk id="15" creationId="{59CEFD89-118E-44FB-BECE-D9ECFD7D4472}"/>
          </ac:picMkLst>
        </pc:picChg>
        <pc:picChg chg="add mod">
          <ac:chgData name="Anderson Proenca" userId="27fb6ec3-a630-4d6c-aa3e-92987c03289a" providerId="ADAL" clId="{A71D100B-602F-42F6-B075-382BAFADD014}" dt="2022-09-04T19:08:47.194" v="2174" actId="14100"/>
          <ac:picMkLst>
            <pc:docMk/>
            <pc:sldMk cId="1886194841" sldId="333"/>
            <ac:picMk id="18" creationId="{46FC2D29-DAFF-2195-E4B6-24A22E0087ED}"/>
          </ac:picMkLst>
        </pc:picChg>
        <pc:picChg chg="add mod">
          <ac:chgData name="Anderson Proenca" userId="27fb6ec3-a630-4d6c-aa3e-92987c03289a" providerId="ADAL" clId="{A71D100B-602F-42F6-B075-382BAFADD014}" dt="2022-09-04T19:08:51.439" v="2175" actId="14100"/>
          <ac:picMkLst>
            <pc:docMk/>
            <pc:sldMk cId="1886194841" sldId="333"/>
            <ac:picMk id="19" creationId="{6D0A221B-FF83-1C35-567D-C3A99A960C83}"/>
          </ac:picMkLst>
        </pc:picChg>
        <pc:picChg chg="add mod">
          <ac:chgData name="Anderson Proenca" userId="27fb6ec3-a630-4d6c-aa3e-92987c03289a" providerId="ADAL" clId="{A71D100B-602F-42F6-B075-382BAFADD014}" dt="2022-09-04T19:08:58.641" v="2177" actId="14100"/>
          <ac:picMkLst>
            <pc:docMk/>
            <pc:sldMk cId="1886194841" sldId="333"/>
            <ac:picMk id="20" creationId="{3F678165-CFEB-CB92-4359-88C09CE2E8F7}"/>
          </ac:picMkLst>
        </pc:picChg>
        <pc:picChg chg="add mod">
          <ac:chgData name="Anderson Proenca" userId="27fb6ec3-a630-4d6c-aa3e-92987c03289a" providerId="ADAL" clId="{A71D100B-602F-42F6-B075-382BAFADD014}" dt="2022-09-04T19:08:55.408" v="2176" actId="14100"/>
          <ac:picMkLst>
            <pc:docMk/>
            <pc:sldMk cId="1886194841" sldId="333"/>
            <ac:picMk id="21" creationId="{A7758C52-6FDB-4ED6-3EFB-2660EC3B2B1C}"/>
          </ac:picMkLst>
        </pc:picChg>
        <pc:cxnChg chg="add mod">
          <ac:chgData name="Anderson Proenca" userId="27fb6ec3-a630-4d6c-aa3e-92987c03289a" providerId="ADAL" clId="{A71D100B-602F-42F6-B075-382BAFADD014}" dt="2022-09-04T19:09:55.577" v="2183"/>
          <ac:cxnSpMkLst>
            <pc:docMk/>
            <pc:sldMk cId="1886194841" sldId="333"/>
            <ac:cxnSpMk id="3" creationId="{7809DD30-E196-A5C9-073F-07BBB94CFA40}"/>
          </ac:cxnSpMkLst>
        </pc:cxnChg>
      </pc:sldChg>
      <pc:sldChg chg="addSp delSp modSp add mod modAnim">
        <pc:chgData name="Anderson Proenca" userId="27fb6ec3-a630-4d6c-aa3e-92987c03289a" providerId="ADAL" clId="{A71D100B-602F-42F6-B075-382BAFADD014}" dt="2022-09-04T06:42:48.591" v="1172"/>
        <pc:sldMkLst>
          <pc:docMk/>
          <pc:sldMk cId="1259006947" sldId="334"/>
        </pc:sldMkLst>
        <pc:spChg chg="add del mod">
          <ac:chgData name="Anderson Proenca" userId="27fb6ec3-a630-4d6c-aa3e-92987c03289a" providerId="ADAL" clId="{A71D100B-602F-42F6-B075-382BAFADD014}" dt="2022-09-04T06:17:33.422" v="608" actId="478"/>
          <ac:spMkLst>
            <pc:docMk/>
            <pc:sldMk cId="1259006947" sldId="334"/>
            <ac:spMk id="3" creationId="{27F21EB4-DB63-D70A-1A51-25E6040A19A4}"/>
          </ac:spMkLst>
        </pc:spChg>
        <pc:spChg chg="mod">
          <ac:chgData name="Anderson Proenca" userId="27fb6ec3-a630-4d6c-aa3e-92987c03289a" providerId="ADAL" clId="{A71D100B-602F-42F6-B075-382BAFADD014}" dt="2022-09-04T06:16:09.223" v="550" actId="20577"/>
          <ac:spMkLst>
            <pc:docMk/>
            <pc:sldMk cId="1259006947" sldId="334"/>
            <ac:spMk id="5" creationId="{8E210495-D6AE-7A43-A704-E2F4216BA1F7}"/>
          </ac:spMkLst>
        </pc:spChg>
        <pc:spChg chg="mod">
          <ac:chgData name="Anderson Proenca" userId="27fb6ec3-a630-4d6c-aa3e-92987c03289a" providerId="ADAL" clId="{A71D100B-602F-42F6-B075-382BAFADD014}" dt="2022-09-04T06:19:13.989" v="653" actId="1035"/>
          <ac:spMkLst>
            <pc:docMk/>
            <pc:sldMk cId="1259006947" sldId="334"/>
            <ac:spMk id="6" creationId="{87907AF9-DFE5-9049-ADBB-5AF9FA5395D1}"/>
          </ac:spMkLst>
        </pc:spChg>
        <pc:spChg chg="add del mod">
          <ac:chgData name="Anderson Proenca" userId="27fb6ec3-a630-4d6c-aa3e-92987c03289a" providerId="ADAL" clId="{A71D100B-602F-42F6-B075-382BAFADD014}" dt="2022-09-04T06:19:13.989" v="653" actId="1035"/>
          <ac:spMkLst>
            <pc:docMk/>
            <pc:sldMk cId="1259006947" sldId="334"/>
            <ac:spMk id="7" creationId="{C5C8619A-013F-F442-9D42-73B1E04AB448}"/>
          </ac:spMkLst>
        </pc:spChg>
        <pc:spChg chg="add del">
          <ac:chgData name="Anderson Proenca" userId="27fb6ec3-a630-4d6c-aa3e-92987c03289a" providerId="ADAL" clId="{A71D100B-602F-42F6-B075-382BAFADD014}" dt="2022-09-04T06:17:31.781" v="606" actId="22"/>
          <ac:spMkLst>
            <pc:docMk/>
            <pc:sldMk cId="1259006947" sldId="334"/>
            <ac:spMk id="9" creationId="{DFD3D614-CED6-483D-009A-16E9E499E765}"/>
          </ac:spMkLst>
        </pc:spChg>
        <pc:picChg chg="add mod">
          <ac:chgData name="Anderson Proenca" userId="27fb6ec3-a630-4d6c-aa3e-92987c03289a" providerId="ADAL" clId="{A71D100B-602F-42F6-B075-382BAFADD014}" dt="2022-09-04T06:17:52.691" v="615"/>
          <ac:picMkLst>
            <pc:docMk/>
            <pc:sldMk cId="1259006947" sldId="334"/>
            <ac:picMk id="10" creationId="{590977E2-7779-2E8F-69F8-64F66ED08EC1}"/>
          </ac:picMkLst>
        </pc:picChg>
        <pc:picChg chg="add mod">
          <ac:chgData name="Anderson Proenca" userId="27fb6ec3-a630-4d6c-aa3e-92987c03289a" providerId="ADAL" clId="{A71D100B-602F-42F6-B075-382BAFADD014}" dt="2022-09-04T06:17:52.691" v="615"/>
          <ac:picMkLst>
            <pc:docMk/>
            <pc:sldMk cId="1259006947" sldId="334"/>
            <ac:picMk id="11" creationId="{98F4C181-C684-E702-DE0D-59C04229C577}"/>
          </ac:picMkLst>
        </pc:picChg>
      </pc:sldChg>
      <pc:sldChg chg="addSp delSp modSp add mod ord delAnim modAnim">
        <pc:chgData name="Anderson Proenca" userId="27fb6ec3-a630-4d6c-aa3e-92987c03289a" providerId="ADAL" clId="{A71D100B-602F-42F6-B075-382BAFADD014}" dt="2022-09-04T06:21:52.433" v="752" actId="1076"/>
        <pc:sldMkLst>
          <pc:docMk/>
          <pc:sldMk cId="2984658040" sldId="335"/>
        </pc:sldMkLst>
        <pc:spChg chg="add del mod">
          <ac:chgData name="Anderson Proenca" userId="27fb6ec3-a630-4d6c-aa3e-92987c03289a" providerId="ADAL" clId="{A71D100B-602F-42F6-B075-382BAFADD014}" dt="2022-09-04T06:20:37.545" v="741" actId="478"/>
          <ac:spMkLst>
            <pc:docMk/>
            <pc:sldMk cId="2984658040" sldId="335"/>
            <ac:spMk id="3" creationId="{2B04BF72-F7F6-0726-DA3F-3641C7A3BC23}"/>
          </ac:spMkLst>
        </pc:spChg>
        <pc:spChg chg="mod">
          <ac:chgData name="Anderson Proenca" userId="27fb6ec3-a630-4d6c-aa3e-92987c03289a" providerId="ADAL" clId="{A71D100B-602F-42F6-B075-382BAFADD014}" dt="2022-09-04T06:19:36.054" v="659"/>
          <ac:spMkLst>
            <pc:docMk/>
            <pc:sldMk cId="2984658040" sldId="335"/>
            <ac:spMk id="5" creationId="{8E210495-D6AE-7A43-A704-E2F4216BA1F7}"/>
          </ac:spMkLst>
        </pc:spChg>
        <pc:spChg chg="del mod">
          <ac:chgData name="Anderson Proenca" userId="27fb6ec3-a630-4d6c-aa3e-92987c03289a" providerId="ADAL" clId="{A71D100B-602F-42F6-B075-382BAFADD014}" dt="2022-09-04T06:20:35.656" v="740" actId="478"/>
          <ac:spMkLst>
            <pc:docMk/>
            <pc:sldMk cId="2984658040" sldId="335"/>
            <ac:spMk id="6" creationId="{87907AF9-DFE5-9049-ADBB-5AF9FA5395D1}"/>
          </ac:spMkLst>
        </pc:spChg>
        <pc:spChg chg="del mod">
          <ac:chgData name="Anderson Proenca" userId="27fb6ec3-a630-4d6c-aa3e-92987c03289a" providerId="ADAL" clId="{A71D100B-602F-42F6-B075-382BAFADD014}" dt="2022-09-04T06:20:39.534" v="742" actId="478"/>
          <ac:spMkLst>
            <pc:docMk/>
            <pc:sldMk cId="2984658040" sldId="335"/>
            <ac:spMk id="7" creationId="{C5C8619A-013F-F442-9D42-73B1E04AB448}"/>
          </ac:spMkLst>
        </pc:spChg>
        <pc:spChg chg="add del mod">
          <ac:chgData name="Anderson Proenca" userId="27fb6ec3-a630-4d6c-aa3e-92987c03289a" providerId="ADAL" clId="{A71D100B-602F-42F6-B075-382BAFADD014}" dt="2022-09-04T06:20:41.412" v="743" actId="478"/>
          <ac:spMkLst>
            <pc:docMk/>
            <pc:sldMk cId="2984658040" sldId="335"/>
            <ac:spMk id="9" creationId="{2B37ECF2-925B-1E53-D3A4-C396FC381D9F}"/>
          </ac:spMkLst>
        </pc:spChg>
        <pc:picChg chg="add del mod">
          <ac:chgData name="Anderson Proenca" userId="27fb6ec3-a630-4d6c-aa3e-92987c03289a" providerId="ADAL" clId="{A71D100B-602F-42F6-B075-382BAFADD014}" dt="2022-09-04T06:20:59.207" v="745" actId="478"/>
          <ac:picMkLst>
            <pc:docMk/>
            <pc:sldMk cId="2984658040" sldId="335"/>
            <ac:picMk id="10" creationId="{6785E832-A0C6-60D6-36C8-7163106F74FD}"/>
          </ac:picMkLst>
        </pc:picChg>
        <pc:picChg chg="add mod">
          <ac:chgData name="Anderson Proenca" userId="27fb6ec3-a630-4d6c-aa3e-92987c03289a" providerId="ADAL" clId="{A71D100B-602F-42F6-B075-382BAFADD014}" dt="2022-09-04T06:21:52.433" v="752" actId="1076"/>
          <ac:picMkLst>
            <pc:docMk/>
            <pc:sldMk cId="2984658040" sldId="335"/>
            <ac:picMk id="11" creationId="{CDDC8CD9-84EC-A019-5719-8732C962F435}"/>
          </ac:picMkLst>
        </pc:picChg>
      </pc:sldChg>
      <pc:sldChg chg="addSp modSp add mod modAnim">
        <pc:chgData name="Anderson Proenca" userId="27fb6ec3-a630-4d6c-aa3e-92987c03289a" providerId="ADAL" clId="{A71D100B-602F-42F6-B075-382BAFADD014}" dt="2022-09-04T06:43:11.383" v="1175"/>
        <pc:sldMkLst>
          <pc:docMk/>
          <pc:sldMk cId="1636404699" sldId="336"/>
        </pc:sldMkLst>
        <pc:spChg chg="mod">
          <ac:chgData name="Anderson Proenca" userId="27fb6ec3-a630-4d6c-aa3e-92987c03289a" providerId="ADAL" clId="{A71D100B-602F-42F6-B075-382BAFADD014}" dt="2022-09-04T06:33:47.423" v="1077" actId="14100"/>
          <ac:spMkLst>
            <pc:docMk/>
            <pc:sldMk cId="1636404699" sldId="336"/>
            <ac:spMk id="7" creationId="{C5C8619A-013F-F442-9D42-73B1E04AB448}"/>
          </ac:spMkLst>
        </pc:spChg>
        <pc:picChg chg="add mod">
          <ac:chgData name="Anderson Proenca" userId="27fb6ec3-a630-4d6c-aa3e-92987c03289a" providerId="ADAL" clId="{A71D100B-602F-42F6-B075-382BAFADD014}" dt="2022-09-04T06:33:12.720" v="1072"/>
          <ac:picMkLst>
            <pc:docMk/>
            <pc:sldMk cId="1636404699" sldId="336"/>
            <ac:picMk id="8" creationId="{88E4DC3E-42D2-6CA2-EB2A-1F3BC31AEAA9}"/>
          </ac:picMkLst>
        </pc:picChg>
      </pc:sldChg>
      <pc:sldChg chg="addSp delSp modSp add mod modAnim">
        <pc:chgData name="Anderson Proenca" userId="27fb6ec3-a630-4d6c-aa3e-92987c03289a" providerId="ADAL" clId="{A71D100B-602F-42F6-B075-382BAFADD014}" dt="2022-09-05T11:26:01.284" v="3373"/>
        <pc:sldMkLst>
          <pc:docMk/>
          <pc:sldMk cId="787076064" sldId="337"/>
        </pc:sldMkLst>
        <pc:spChg chg="mod">
          <ac:chgData name="Anderson Proenca" userId="27fb6ec3-a630-4d6c-aa3e-92987c03289a" providerId="ADAL" clId="{A71D100B-602F-42F6-B075-382BAFADD014}" dt="2022-09-04T06:22:29.445" v="764" actId="20577"/>
          <ac:spMkLst>
            <pc:docMk/>
            <pc:sldMk cId="787076064" sldId="337"/>
            <ac:spMk id="6" creationId="{87907AF9-DFE5-9049-ADBB-5AF9FA5395D1}"/>
          </ac:spMkLst>
        </pc:spChg>
        <pc:spChg chg="mod">
          <ac:chgData name="Anderson Proenca" userId="27fb6ec3-a630-4d6c-aa3e-92987c03289a" providerId="ADAL" clId="{A71D100B-602F-42F6-B075-382BAFADD014}" dt="2022-09-05T11:25:31.236" v="3367"/>
          <ac:spMkLst>
            <pc:docMk/>
            <pc:sldMk cId="787076064" sldId="337"/>
            <ac:spMk id="7" creationId="{C5C8619A-013F-F442-9D42-73B1E04AB448}"/>
          </ac:spMkLst>
        </pc:spChg>
        <pc:picChg chg="add mod">
          <ac:chgData name="Anderson Proenca" userId="27fb6ec3-a630-4d6c-aa3e-92987c03289a" providerId="ADAL" clId="{A71D100B-602F-42F6-B075-382BAFADD014}" dt="2022-09-04T06:35:55.494" v="1089"/>
          <ac:picMkLst>
            <pc:docMk/>
            <pc:sldMk cId="787076064" sldId="337"/>
            <ac:picMk id="8" creationId="{82EEE151-7EBB-8A47-BEDB-5DFE4B6CBFC4}"/>
          </ac:picMkLst>
        </pc:picChg>
        <pc:picChg chg="add del mod modCrop">
          <ac:chgData name="Anderson Proenca" userId="27fb6ec3-a630-4d6c-aa3e-92987c03289a" providerId="ADAL" clId="{A71D100B-602F-42F6-B075-382BAFADD014}" dt="2022-09-04T06:39:07.522" v="1118" actId="478"/>
          <ac:picMkLst>
            <pc:docMk/>
            <pc:sldMk cId="787076064" sldId="337"/>
            <ac:picMk id="9" creationId="{F37B5654-B34F-4BE8-C46B-F3E3C843F9F7}"/>
          </ac:picMkLst>
        </pc:picChg>
        <pc:picChg chg="add del mod modCrop">
          <ac:chgData name="Anderson Proenca" userId="27fb6ec3-a630-4d6c-aa3e-92987c03289a" providerId="ADAL" clId="{A71D100B-602F-42F6-B075-382BAFADD014}" dt="2022-09-04T06:39:10.222" v="1119" actId="478"/>
          <ac:picMkLst>
            <pc:docMk/>
            <pc:sldMk cId="787076064" sldId="337"/>
            <ac:picMk id="10" creationId="{CC4CB14C-C6BB-8B1F-268D-88AC82B4C72D}"/>
          </ac:picMkLst>
        </pc:picChg>
        <pc:picChg chg="add mod">
          <ac:chgData name="Anderson Proenca" userId="27fb6ec3-a630-4d6c-aa3e-92987c03289a" providerId="ADAL" clId="{A71D100B-602F-42F6-B075-382BAFADD014}" dt="2022-09-04T06:39:03.473" v="1117" actId="1036"/>
          <ac:picMkLst>
            <pc:docMk/>
            <pc:sldMk cId="787076064" sldId="337"/>
            <ac:picMk id="11" creationId="{00AA09B2-AD5B-DA20-4ACE-BFF528D311F8}"/>
          </ac:picMkLst>
        </pc:picChg>
        <pc:picChg chg="add mod">
          <ac:chgData name="Anderson Proenca" userId="27fb6ec3-a630-4d6c-aa3e-92987c03289a" providerId="ADAL" clId="{A71D100B-602F-42F6-B075-382BAFADD014}" dt="2022-09-04T06:39:03.473" v="1117" actId="1036"/>
          <ac:picMkLst>
            <pc:docMk/>
            <pc:sldMk cId="787076064" sldId="337"/>
            <ac:picMk id="12" creationId="{6CB230D6-0528-28C7-D89C-BAF8A146445B}"/>
          </ac:picMkLst>
        </pc:picChg>
      </pc:sldChg>
      <pc:sldChg chg="modSp add del mod ord">
        <pc:chgData name="Anderson Proenca" userId="27fb6ec3-a630-4d6c-aa3e-92987c03289a" providerId="ADAL" clId="{A71D100B-602F-42F6-B075-382BAFADD014}" dt="2022-09-04T07:53:07.617" v="1815" actId="47"/>
        <pc:sldMkLst>
          <pc:docMk/>
          <pc:sldMk cId="1187601148" sldId="338"/>
        </pc:sldMkLst>
        <pc:spChg chg="mod">
          <ac:chgData name="Anderson Proenca" userId="27fb6ec3-a630-4d6c-aa3e-92987c03289a" providerId="ADAL" clId="{A71D100B-602F-42F6-B075-382BAFADD014}" dt="2022-09-04T06:23:59.877" v="777" actId="6549"/>
          <ac:spMkLst>
            <pc:docMk/>
            <pc:sldMk cId="1187601148" sldId="338"/>
            <ac:spMk id="6" creationId="{87907AF9-DFE5-9049-ADBB-5AF9FA5395D1}"/>
          </ac:spMkLst>
        </pc:spChg>
      </pc:sldChg>
      <pc:sldChg chg="addSp delSp modSp add mod">
        <pc:chgData name="Anderson Proenca" userId="27fb6ec3-a630-4d6c-aa3e-92987c03289a" providerId="ADAL" clId="{A71D100B-602F-42F6-B075-382BAFADD014}" dt="2022-09-04T19:14:03.580" v="2389" actId="20577"/>
        <pc:sldMkLst>
          <pc:docMk/>
          <pc:sldMk cId="148603126" sldId="339"/>
        </pc:sldMkLst>
        <pc:spChg chg="add del mod">
          <ac:chgData name="Anderson Proenca" userId="27fb6ec3-a630-4d6c-aa3e-92987c03289a" providerId="ADAL" clId="{A71D100B-602F-42F6-B075-382BAFADD014}" dt="2022-09-04T06:47:23.426" v="1236" actId="478"/>
          <ac:spMkLst>
            <pc:docMk/>
            <pc:sldMk cId="148603126" sldId="339"/>
            <ac:spMk id="3" creationId="{252FA6A5-7EA3-31E1-4B2D-71427EFD37B3}"/>
          </ac:spMkLst>
        </pc:spChg>
        <pc:spChg chg="mod">
          <ac:chgData name="Anderson Proenca" userId="27fb6ec3-a630-4d6c-aa3e-92987c03289a" providerId="ADAL" clId="{A71D100B-602F-42F6-B075-382BAFADD014}" dt="2022-09-04T06:45:44.263" v="1216" actId="20577"/>
          <ac:spMkLst>
            <pc:docMk/>
            <pc:sldMk cId="148603126" sldId="339"/>
            <ac:spMk id="6" creationId="{87907AF9-DFE5-9049-ADBB-5AF9FA5395D1}"/>
          </ac:spMkLst>
        </pc:spChg>
        <pc:spChg chg="del">
          <ac:chgData name="Anderson Proenca" userId="27fb6ec3-a630-4d6c-aa3e-92987c03289a" providerId="ADAL" clId="{A71D100B-602F-42F6-B075-382BAFADD014}" dt="2022-09-04T06:47:21.490" v="1235" actId="478"/>
          <ac:spMkLst>
            <pc:docMk/>
            <pc:sldMk cId="148603126" sldId="339"/>
            <ac:spMk id="7" creationId="{C5C8619A-013F-F442-9D42-73B1E04AB448}"/>
          </ac:spMkLst>
        </pc:spChg>
        <pc:spChg chg="add mod">
          <ac:chgData name="Anderson Proenca" userId="27fb6ec3-a630-4d6c-aa3e-92987c03289a" providerId="ADAL" clId="{A71D100B-602F-42F6-B075-382BAFADD014}" dt="2022-09-04T19:14:03.580" v="2389" actId="20577"/>
          <ac:spMkLst>
            <pc:docMk/>
            <pc:sldMk cId="148603126" sldId="339"/>
            <ac:spMk id="20" creationId="{ED4BCF78-84F6-2D95-5552-340AA9050145}"/>
          </ac:spMkLst>
        </pc:spChg>
        <pc:picChg chg="add del mod">
          <ac:chgData name="Anderson Proenca" userId="27fb6ec3-a630-4d6c-aa3e-92987c03289a" providerId="ADAL" clId="{A71D100B-602F-42F6-B075-382BAFADD014}" dt="2022-09-04T07:00:00.501" v="1341" actId="478"/>
          <ac:picMkLst>
            <pc:docMk/>
            <pc:sldMk cId="148603126" sldId="339"/>
            <ac:picMk id="9" creationId="{2F7BA000-EFCF-A4F4-A159-145C99EEE8C9}"/>
          </ac:picMkLst>
        </pc:picChg>
        <pc:picChg chg="add del mod">
          <ac:chgData name="Anderson Proenca" userId="27fb6ec3-a630-4d6c-aa3e-92987c03289a" providerId="ADAL" clId="{A71D100B-602F-42F6-B075-382BAFADD014}" dt="2022-09-04T06:59:58.100" v="1339" actId="478"/>
          <ac:picMkLst>
            <pc:docMk/>
            <pc:sldMk cId="148603126" sldId="339"/>
            <ac:picMk id="11" creationId="{5991E763-E4DC-4D64-68D8-E2757704292D}"/>
          </ac:picMkLst>
        </pc:picChg>
        <pc:picChg chg="add del mod">
          <ac:chgData name="Anderson Proenca" userId="27fb6ec3-a630-4d6c-aa3e-92987c03289a" providerId="ADAL" clId="{A71D100B-602F-42F6-B075-382BAFADD014}" dt="2022-09-04T06:59:59.331" v="1340" actId="478"/>
          <ac:picMkLst>
            <pc:docMk/>
            <pc:sldMk cId="148603126" sldId="339"/>
            <ac:picMk id="13" creationId="{7C38DCB6-A296-9E7A-FC29-F9F84A8A198D}"/>
          </ac:picMkLst>
        </pc:picChg>
        <pc:picChg chg="add mod">
          <ac:chgData name="Anderson Proenca" userId="27fb6ec3-a630-4d6c-aa3e-92987c03289a" providerId="ADAL" clId="{A71D100B-602F-42F6-B075-382BAFADD014}" dt="2022-09-04T07:01:10.108" v="1359" actId="1076"/>
          <ac:picMkLst>
            <pc:docMk/>
            <pc:sldMk cId="148603126" sldId="339"/>
            <ac:picMk id="15" creationId="{FC1192E2-336A-9CF5-49E7-FC12C9E4C7C3}"/>
          </ac:picMkLst>
        </pc:picChg>
        <pc:picChg chg="add mod">
          <ac:chgData name="Anderson Proenca" userId="27fb6ec3-a630-4d6c-aa3e-92987c03289a" providerId="ADAL" clId="{A71D100B-602F-42F6-B075-382BAFADD014}" dt="2022-09-04T07:01:22.130" v="1360" actId="1076"/>
          <ac:picMkLst>
            <pc:docMk/>
            <pc:sldMk cId="148603126" sldId="339"/>
            <ac:picMk id="17" creationId="{11E82F83-595A-176D-B6E3-9928882674C6}"/>
          </ac:picMkLst>
        </pc:picChg>
        <pc:picChg chg="add mod">
          <ac:chgData name="Anderson Proenca" userId="27fb6ec3-a630-4d6c-aa3e-92987c03289a" providerId="ADAL" clId="{A71D100B-602F-42F6-B075-382BAFADD014}" dt="2022-09-04T07:01:06.346" v="1358" actId="1036"/>
          <ac:picMkLst>
            <pc:docMk/>
            <pc:sldMk cId="148603126" sldId="339"/>
            <ac:picMk id="19" creationId="{0FF8B84F-A781-3ED0-1EF6-E33EC56ADE8E}"/>
          </ac:picMkLst>
        </pc:picChg>
      </pc:sldChg>
      <pc:sldChg chg="addSp delSp modSp add mod">
        <pc:chgData name="Anderson Proenca" userId="27fb6ec3-a630-4d6c-aa3e-92987c03289a" providerId="ADAL" clId="{A71D100B-602F-42F6-B075-382BAFADD014}" dt="2022-09-04T06:47:12.385" v="1234" actId="1076"/>
        <pc:sldMkLst>
          <pc:docMk/>
          <pc:sldMk cId="2090521505" sldId="340"/>
        </pc:sldMkLst>
        <pc:spChg chg="mod">
          <ac:chgData name="Anderson Proenca" userId="27fb6ec3-a630-4d6c-aa3e-92987c03289a" providerId="ADAL" clId="{A71D100B-602F-42F6-B075-382BAFADD014}" dt="2022-09-04T06:45:48.452" v="1218" actId="6549"/>
          <ac:spMkLst>
            <pc:docMk/>
            <pc:sldMk cId="2090521505" sldId="340"/>
            <ac:spMk id="6" creationId="{87907AF9-DFE5-9049-ADBB-5AF9FA5395D1}"/>
          </ac:spMkLst>
        </pc:spChg>
        <pc:spChg chg="del">
          <ac:chgData name="Anderson Proenca" userId="27fb6ec3-a630-4d6c-aa3e-92987c03289a" providerId="ADAL" clId="{A71D100B-602F-42F6-B075-382BAFADD014}" dt="2022-09-04T06:46:19.799" v="1225" actId="478"/>
          <ac:spMkLst>
            <pc:docMk/>
            <pc:sldMk cId="2090521505" sldId="340"/>
            <ac:spMk id="7" creationId="{C5C8619A-013F-F442-9D42-73B1E04AB448}"/>
          </ac:spMkLst>
        </pc:spChg>
        <pc:spChg chg="add del">
          <ac:chgData name="Anderson Proenca" userId="27fb6ec3-a630-4d6c-aa3e-92987c03289a" providerId="ADAL" clId="{A71D100B-602F-42F6-B075-382BAFADD014}" dt="2022-09-04T06:45:59.531" v="1220" actId="22"/>
          <ac:spMkLst>
            <pc:docMk/>
            <pc:sldMk cId="2090521505" sldId="340"/>
            <ac:spMk id="8" creationId="{50FA5CB0-D2AF-5B04-C138-75DB328E01A1}"/>
          </ac:spMkLst>
        </pc:spChg>
        <pc:spChg chg="add del mod">
          <ac:chgData name="Anderson Proenca" userId="27fb6ec3-a630-4d6c-aa3e-92987c03289a" providerId="ADAL" clId="{A71D100B-602F-42F6-B075-382BAFADD014}" dt="2022-09-04T06:46:21.721" v="1226" actId="478"/>
          <ac:spMkLst>
            <pc:docMk/>
            <pc:sldMk cId="2090521505" sldId="340"/>
            <ac:spMk id="13" creationId="{D390163B-0C17-B59B-C296-FBFA06D6381B}"/>
          </ac:spMkLst>
        </pc:spChg>
        <pc:picChg chg="add mod">
          <ac:chgData name="Anderson Proenca" userId="27fb6ec3-a630-4d6c-aa3e-92987c03289a" providerId="ADAL" clId="{A71D100B-602F-42F6-B075-382BAFADD014}" dt="2022-09-04T06:47:12.385" v="1234" actId="1076"/>
          <ac:picMkLst>
            <pc:docMk/>
            <pc:sldMk cId="2090521505" sldId="340"/>
            <ac:picMk id="9" creationId="{C3EBDE7D-C647-4E8A-445D-6FB496CCE07F}"/>
          </ac:picMkLst>
        </pc:picChg>
        <pc:picChg chg="add mod">
          <ac:chgData name="Anderson Proenca" userId="27fb6ec3-a630-4d6c-aa3e-92987c03289a" providerId="ADAL" clId="{A71D100B-602F-42F6-B075-382BAFADD014}" dt="2022-09-04T06:46:53.929" v="1231" actId="1076"/>
          <ac:picMkLst>
            <pc:docMk/>
            <pc:sldMk cId="2090521505" sldId="340"/>
            <ac:picMk id="11" creationId="{12BFD7D4-6107-D3ED-F7F3-ACCFA9D1EAE1}"/>
          </ac:picMkLst>
        </pc:picChg>
      </pc:sldChg>
      <pc:sldChg chg="addSp delSp modSp add mod modAnim">
        <pc:chgData name="Anderson Proenca" userId="27fb6ec3-a630-4d6c-aa3e-92987c03289a" providerId="ADAL" clId="{A71D100B-602F-42F6-B075-382BAFADD014}" dt="2022-09-04T19:16:30.209" v="2538" actId="6549"/>
        <pc:sldMkLst>
          <pc:docMk/>
          <pc:sldMk cId="3519552270" sldId="341"/>
        </pc:sldMkLst>
        <pc:spChg chg="add del mod">
          <ac:chgData name="Anderson Proenca" userId="27fb6ec3-a630-4d6c-aa3e-92987c03289a" providerId="ADAL" clId="{A71D100B-602F-42F6-B075-382BAFADD014}" dt="2022-09-04T06:49:46.219" v="1277" actId="478"/>
          <ac:spMkLst>
            <pc:docMk/>
            <pc:sldMk cId="3519552270" sldId="341"/>
            <ac:spMk id="3" creationId="{5707C3DF-DDF2-3DD5-468B-583B963F5C4C}"/>
          </ac:spMkLst>
        </pc:spChg>
        <pc:spChg chg="mod">
          <ac:chgData name="Anderson Proenca" userId="27fb6ec3-a630-4d6c-aa3e-92987c03289a" providerId="ADAL" clId="{A71D100B-602F-42F6-B075-382BAFADD014}" dt="2022-09-04T06:50:49.758" v="1285" actId="6549"/>
          <ac:spMkLst>
            <pc:docMk/>
            <pc:sldMk cId="3519552270" sldId="341"/>
            <ac:spMk id="6" creationId="{87907AF9-DFE5-9049-ADBB-5AF9FA5395D1}"/>
          </ac:spMkLst>
        </pc:spChg>
        <pc:spChg chg="del">
          <ac:chgData name="Anderson Proenca" userId="27fb6ec3-a630-4d6c-aa3e-92987c03289a" providerId="ADAL" clId="{A71D100B-602F-42F6-B075-382BAFADD014}" dt="2022-09-04T06:49:44.173" v="1276" actId="478"/>
          <ac:spMkLst>
            <pc:docMk/>
            <pc:sldMk cId="3519552270" sldId="341"/>
            <ac:spMk id="7" creationId="{C5C8619A-013F-F442-9D42-73B1E04AB448}"/>
          </ac:spMkLst>
        </pc:spChg>
        <pc:spChg chg="add mod">
          <ac:chgData name="Anderson Proenca" userId="27fb6ec3-a630-4d6c-aa3e-92987c03289a" providerId="ADAL" clId="{A71D100B-602F-42F6-B075-382BAFADD014}" dt="2022-09-04T19:16:30.209" v="2538" actId="6549"/>
          <ac:spMkLst>
            <pc:docMk/>
            <pc:sldMk cId="3519552270" sldId="341"/>
            <ac:spMk id="8" creationId="{D18A7189-B0F4-89B8-1D52-05504199CE77}"/>
          </ac:spMkLst>
        </pc:spChg>
        <pc:spChg chg="add mod">
          <ac:chgData name="Anderson Proenca" userId="27fb6ec3-a630-4d6c-aa3e-92987c03289a" providerId="ADAL" clId="{A71D100B-602F-42F6-B075-382BAFADD014}" dt="2022-09-04T19:15:51.139" v="2521" actId="20577"/>
          <ac:spMkLst>
            <pc:docMk/>
            <pc:sldMk cId="3519552270" sldId="341"/>
            <ac:spMk id="12" creationId="{63609EF3-EBA8-8ADA-41E3-D20A65BD0064}"/>
          </ac:spMkLst>
        </pc:spChg>
        <pc:picChg chg="add mod">
          <ac:chgData name="Anderson Proenca" userId="27fb6ec3-a630-4d6c-aa3e-92987c03289a" providerId="ADAL" clId="{A71D100B-602F-42F6-B075-382BAFADD014}" dt="2022-09-04T07:02:27.226" v="1370" actId="1035"/>
          <ac:picMkLst>
            <pc:docMk/>
            <pc:sldMk cId="3519552270" sldId="341"/>
            <ac:picMk id="9" creationId="{193B38A2-8F2D-41D8-0991-13E568848F14}"/>
          </ac:picMkLst>
        </pc:picChg>
        <pc:picChg chg="add mod">
          <ac:chgData name="Anderson Proenca" userId="27fb6ec3-a630-4d6c-aa3e-92987c03289a" providerId="ADAL" clId="{A71D100B-602F-42F6-B075-382BAFADD014}" dt="2022-09-04T07:02:27.226" v="1370" actId="1035"/>
          <ac:picMkLst>
            <pc:docMk/>
            <pc:sldMk cId="3519552270" sldId="341"/>
            <ac:picMk id="11" creationId="{7247EEFB-E601-7169-B57F-3D1E6028940F}"/>
          </ac:picMkLst>
        </pc:picChg>
      </pc:sldChg>
      <pc:sldChg chg="add del">
        <pc:chgData name="Anderson Proenca" userId="27fb6ec3-a630-4d6c-aa3e-92987c03289a" providerId="ADAL" clId="{A71D100B-602F-42F6-B075-382BAFADD014}" dt="2022-09-04T06:50:57.926" v="1287" actId="47"/>
        <pc:sldMkLst>
          <pc:docMk/>
          <pc:sldMk cId="3173605940" sldId="342"/>
        </pc:sldMkLst>
      </pc:sldChg>
      <pc:sldChg chg="addSp modSp add mod">
        <pc:chgData name="Anderson Proenca" userId="27fb6ec3-a630-4d6c-aa3e-92987c03289a" providerId="ADAL" clId="{A71D100B-602F-42F6-B075-382BAFADD014}" dt="2022-09-04T19:30:43.934" v="2700" actId="20577"/>
        <pc:sldMkLst>
          <pc:docMk/>
          <pc:sldMk cId="811152076" sldId="343"/>
        </pc:sldMkLst>
        <pc:spChg chg="mod">
          <ac:chgData name="Anderson Proenca" userId="27fb6ec3-a630-4d6c-aa3e-92987c03289a" providerId="ADAL" clId="{A71D100B-602F-42F6-B075-382BAFADD014}" dt="2022-09-04T06:26:03.314" v="939" actId="20577"/>
          <ac:spMkLst>
            <pc:docMk/>
            <pc:sldMk cId="811152076" sldId="343"/>
            <ac:spMk id="5" creationId="{8E210495-D6AE-7A43-A704-E2F4216BA1F7}"/>
          </ac:spMkLst>
        </pc:spChg>
        <pc:spChg chg="mod">
          <ac:chgData name="Anderson Proenca" userId="27fb6ec3-a630-4d6c-aa3e-92987c03289a" providerId="ADAL" clId="{A71D100B-602F-42F6-B075-382BAFADD014}" dt="2022-09-04T06:53:48.794" v="1309" actId="20577"/>
          <ac:spMkLst>
            <pc:docMk/>
            <pc:sldMk cId="811152076" sldId="343"/>
            <ac:spMk id="6" creationId="{87907AF9-DFE5-9049-ADBB-5AF9FA5395D1}"/>
          </ac:spMkLst>
        </pc:spChg>
        <pc:spChg chg="mod">
          <ac:chgData name="Anderson Proenca" userId="27fb6ec3-a630-4d6c-aa3e-92987c03289a" providerId="ADAL" clId="{A71D100B-602F-42F6-B075-382BAFADD014}" dt="2022-09-04T19:30:43.934" v="2700" actId="20577"/>
          <ac:spMkLst>
            <pc:docMk/>
            <pc:sldMk cId="811152076" sldId="343"/>
            <ac:spMk id="7" creationId="{C5C8619A-013F-F442-9D42-73B1E04AB448}"/>
          </ac:spMkLst>
        </pc:spChg>
        <pc:spChg chg="add mod">
          <ac:chgData name="Anderson Proenca" userId="27fb6ec3-a630-4d6c-aa3e-92987c03289a" providerId="ADAL" clId="{A71D100B-602F-42F6-B075-382BAFADD014}" dt="2022-09-04T19:19:42.889" v="2576" actId="16959"/>
          <ac:spMkLst>
            <pc:docMk/>
            <pc:sldMk cId="811152076" sldId="343"/>
            <ac:spMk id="10" creationId="{102E88E4-4E31-FDC4-BF2F-23FDB6775F95}"/>
          </ac:spMkLst>
        </pc:spChg>
        <pc:picChg chg="add mod ord modCrop">
          <ac:chgData name="Anderson Proenca" userId="27fb6ec3-a630-4d6c-aa3e-92987c03289a" providerId="ADAL" clId="{A71D100B-602F-42F6-B075-382BAFADD014}" dt="2022-09-04T07:51:34.333" v="1814" actId="1076"/>
          <ac:picMkLst>
            <pc:docMk/>
            <pc:sldMk cId="811152076" sldId="343"/>
            <ac:picMk id="3" creationId="{34762E4F-B5FF-F944-0D97-58FCD5142AC5}"/>
          </ac:picMkLst>
        </pc:picChg>
        <pc:picChg chg="add mod">
          <ac:chgData name="Anderson Proenca" userId="27fb6ec3-a630-4d6c-aa3e-92987c03289a" providerId="ADAL" clId="{A71D100B-602F-42F6-B075-382BAFADD014}" dt="2022-09-04T07:50:49.008" v="1803" actId="1076"/>
          <ac:picMkLst>
            <pc:docMk/>
            <pc:sldMk cId="811152076" sldId="343"/>
            <ac:picMk id="9" creationId="{29A56FAE-2799-0B00-CE54-7762EE14E363}"/>
          </ac:picMkLst>
        </pc:picChg>
        <pc:picChg chg="add mod">
          <ac:chgData name="Anderson Proenca" userId="27fb6ec3-a630-4d6c-aa3e-92987c03289a" providerId="ADAL" clId="{A71D100B-602F-42F6-B075-382BAFADD014}" dt="2022-09-04T07:51:02.348" v="1806" actId="1076"/>
          <ac:picMkLst>
            <pc:docMk/>
            <pc:sldMk cId="811152076" sldId="343"/>
            <ac:picMk id="11" creationId="{6BDE2D20-E3BF-B743-5EF5-34A282A25577}"/>
          </ac:picMkLst>
        </pc:picChg>
        <pc:picChg chg="add mod">
          <ac:chgData name="Anderson Proenca" userId="27fb6ec3-a630-4d6c-aa3e-92987c03289a" providerId="ADAL" clId="{A71D100B-602F-42F6-B075-382BAFADD014}" dt="2022-09-04T07:50:54.616" v="1805" actId="1076"/>
          <ac:picMkLst>
            <pc:docMk/>
            <pc:sldMk cId="811152076" sldId="343"/>
            <ac:picMk id="13" creationId="{18E02517-41BF-F6A8-DCE9-AB81C089F023}"/>
          </ac:picMkLst>
        </pc:picChg>
      </pc:sldChg>
      <pc:sldChg chg="addSp modSp add mod modAnim">
        <pc:chgData name="Anderson Proenca" userId="27fb6ec3-a630-4d6c-aa3e-92987c03289a" providerId="ADAL" clId="{A71D100B-602F-42F6-B075-382BAFADD014}" dt="2022-09-04T19:46:57.646" v="2913"/>
        <pc:sldMkLst>
          <pc:docMk/>
          <pc:sldMk cId="337089435" sldId="344"/>
        </pc:sldMkLst>
        <pc:spChg chg="mod">
          <ac:chgData name="Anderson Proenca" userId="27fb6ec3-a630-4d6c-aa3e-92987c03289a" providerId="ADAL" clId="{A71D100B-602F-42F6-B075-382BAFADD014}" dt="2022-09-04T07:04:46.362" v="1372" actId="6549"/>
          <ac:spMkLst>
            <pc:docMk/>
            <pc:sldMk cId="337089435" sldId="344"/>
            <ac:spMk id="6" creationId="{87907AF9-DFE5-9049-ADBB-5AF9FA5395D1}"/>
          </ac:spMkLst>
        </pc:spChg>
        <pc:spChg chg="mod">
          <ac:chgData name="Anderson Proenca" userId="27fb6ec3-a630-4d6c-aa3e-92987c03289a" providerId="ADAL" clId="{A71D100B-602F-42F6-B075-382BAFADD014}" dt="2022-09-04T19:37:33.940" v="2911" actId="20577"/>
          <ac:spMkLst>
            <pc:docMk/>
            <pc:sldMk cId="337089435" sldId="344"/>
            <ac:spMk id="7" creationId="{C5C8619A-013F-F442-9D42-73B1E04AB448}"/>
          </ac:spMkLst>
        </pc:spChg>
        <pc:picChg chg="add mod ord">
          <ac:chgData name="Anderson Proenca" userId="27fb6ec3-a630-4d6c-aa3e-92987c03289a" providerId="ADAL" clId="{A71D100B-602F-42F6-B075-382BAFADD014}" dt="2022-09-04T07:43:23.605" v="1756" actId="14100"/>
          <ac:picMkLst>
            <pc:docMk/>
            <pc:sldMk cId="337089435" sldId="344"/>
            <ac:picMk id="8" creationId="{2DB3C07C-29C9-F477-CD8F-2C361B5696BB}"/>
          </ac:picMkLst>
        </pc:picChg>
      </pc:sldChg>
      <pc:sldChg chg="addSp delSp modSp add del mod delAnim modAnim">
        <pc:chgData name="Anderson Proenca" userId="27fb6ec3-a630-4d6c-aa3e-92987c03289a" providerId="ADAL" clId="{A71D100B-602F-42F6-B075-382BAFADD014}" dt="2022-09-04T19:23:21.810" v="2625" actId="732"/>
        <pc:sldMkLst>
          <pc:docMk/>
          <pc:sldMk cId="2467396975" sldId="345"/>
        </pc:sldMkLst>
        <pc:spChg chg="mod">
          <ac:chgData name="Anderson Proenca" userId="27fb6ec3-a630-4d6c-aa3e-92987c03289a" providerId="ADAL" clId="{A71D100B-602F-42F6-B075-382BAFADD014}" dt="2022-09-04T06:53:56.232" v="1311" actId="20577"/>
          <ac:spMkLst>
            <pc:docMk/>
            <pc:sldMk cId="2467396975" sldId="345"/>
            <ac:spMk id="6" creationId="{87907AF9-DFE5-9049-ADBB-5AF9FA5395D1}"/>
          </ac:spMkLst>
        </pc:spChg>
        <pc:spChg chg="del">
          <ac:chgData name="Anderson Proenca" userId="27fb6ec3-a630-4d6c-aa3e-92987c03289a" providerId="ADAL" clId="{A71D100B-602F-42F6-B075-382BAFADD014}" dt="2022-09-04T07:44:55.007" v="1769" actId="478"/>
          <ac:spMkLst>
            <pc:docMk/>
            <pc:sldMk cId="2467396975" sldId="345"/>
            <ac:spMk id="7" creationId="{C5C8619A-013F-F442-9D42-73B1E04AB448}"/>
          </ac:spMkLst>
        </pc:spChg>
        <pc:spChg chg="add mod">
          <ac:chgData name="Anderson Proenca" userId="27fb6ec3-a630-4d6c-aa3e-92987c03289a" providerId="ADAL" clId="{A71D100B-602F-42F6-B075-382BAFADD014}" dt="2022-09-04T19:22:30.874" v="2617" actId="1035"/>
          <ac:spMkLst>
            <pc:docMk/>
            <pc:sldMk cId="2467396975" sldId="345"/>
            <ac:spMk id="7" creationId="{ED823D27-7952-D96C-ADF0-616134C812EE}"/>
          </ac:spMkLst>
        </pc:spChg>
        <pc:spChg chg="add del mod">
          <ac:chgData name="Anderson Proenca" userId="27fb6ec3-a630-4d6c-aa3e-92987c03289a" providerId="ADAL" clId="{A71D100B-602F-42F6-B075-382BAFADD014}" dt="2022-09-04T07:44:56.738" v="1770" actId="478"/>
          <ac:spMkLst>
            <pc:docMk/>
            <pc:sldMk cId="2467396975" sldId="345"/>
            <ac:spMk id="17" creationId="{5FA99264-35AF-7487-6AC9-23CEDBAD0CB3}"/>
          </ac:spMkLst>
        </pc:spChg>
        <pc:picChg chg="add del mod">
          <ac:chgData name="Anderson Proenca" userId="27fb6ec3-a630-4d6c-aa3e-92987c03289a" providerId="ADAL" clId="{A71D100B-602F-42F6-B075-382BAFADD014}" dt="2022-09-04T07:43:03.794" v="1750" actId="21"/>
          <ac:picMkLst>
            <pc:docMk/>
            <pc:sldMk cId="2467396975" sldId="345"/>
            <ac:picMk id="3" creationId="{F529B089-DFA5-A481-454C-A4B80FC01699}"/>
          </ac:picMkLst>
        </pc:picChg>
        <pc:picChg chg="add del mod">
          <ac:chgData name="Anderson Proenca" userId="27fb6ec3-a630-4d6c-aa3e-92987c03289a" providerId="ADAL" clId="{A71D100B-602F-42F6-B075-382BAFADD014}" dt="2022-09-04T19:21:46.768" v="2608" actId="478"/>
          <ac:picMkLst>
            <pc:docMk/>
            <pc:sldMk cId="2467396975" sldId="345"/>
            <ac:picMk id="8" creationId="{62388DF3-F98C-1A4C-5EBD-80B60F438053}"/>
          </ac:picMkLst>
        </pc:picChg>
        <pc:picChg chg="add del mod">
          <ac:chgData name="Anderson Proenca" userId="27fb6ec3-a630-4d6c-aa3e-92987c03289a" providerId="ADAL" clId="{A71D100B-602F-42F6-B075-382BAFADD014}" dt="2022-09-04T07:45:27.546" v="1774" actId="478"/>
          <ac:picMkLst>
            <pc:docMk/>
            <pc:sldMk cId="2467396975" sldId="345"/>
            <ac:picMk id="9" creationId="{3A1DE26C-EFCE-8000-8255-A19863849BF6}"/>
          </ac:picMkLst>
        </pc:picChg>
        <pc:picChg chg="add mod modCrop">
          <ac:chgData name="Anderson Proenca" userId="27fb6ec3-a630-4d6c-aa3e-92987c03289a" providerId="ADAL" clId="{A71D100B-602F-42F6-B075-382BAFADD014}" dt="2022-09-04T19:23:21.810" v="2625" actId="732"/>
          <ac:picMkLst>
            <pc:docMk/>
            <pc:sldMk cId="2467396975" sldId="345"/>
            <ac:picMk id="9" creationId="{9A828AF6-4E39-4645-69C6-2EE6F2DE80ED}"/>
          </ac:picMkLst>
        </pc:picChg>
        <pc:picChg chg="add del mod">
          <ac:chgData name="Anderson Proenca" userId="27fb6ec3-a630-4d6c-aa3e-92987c03289a" providerId="ADAL" clId="{A71D100B-602F-42F6-B075-382BAFADD014}" dt="2022-09-04T07:45:25.286" v="1773" actId="478"/>
          <ac:picMkLst>
            <pc:docMk/>
            <pc:sldMk cId="2467396975" sldId="345"/>
            <ac:picMk id="11" creationId="{95675F51-87E5-40CB-6608-47A345F711BE}"/>
          </ac:picMkLst>
        </pc:picChg>
        <pc:picChg chg="add mod">
          <ac:chgData name="Anderson Proenca" userId="27fb6ec3-a630-4d6c-aa3e-92987c03289a" providerId="ADAL" clId="{A71D100B-602F-42F6-B075-382BAFADD014}" dt="2022-09-04T07:47:15.717" v="1793" actId="1076"/>
          <ac:picMkLst>
            <pc:docMk/>
            <pc:sldMk cId="2467396975" sldId="345"/>
            <ac:picMk id="13" creationId="{2627D7A2-8A6D-B4BB-9FE4-5ABE371E3450}"/>
          </ac:picMkLst>
        </pc:picChg>
        <pc:picChg chg="add mod ord">
          <ac:chgData name="Anderson Proenca" userId="27fb6ec3-a630-4d6c-aa3e-92987c03289a" providerId="ADAL" clId="{A71D100B-602F-42F6-B075-382BAFADD014}" dt="2022-09-04T07:45:22.342" v="1772" actId="1076"/>
          <ac:picMkLst>
            <pc:docMk/>
            <pc:sldMk cId="2467396975" sldId="345"/>
            <ac:picMk id="15" creationId="{7502136A-8C77-C43F-B926-46C46D63A89B}"/>
          </ac:picMkLst>
        </pc:picChg>
      </pc:sldChg>
      <pc:sldChg chg="addSp modSp add mod modAnim">
        <pc:chgData name="Anderson Proenca" userId="27fb6ec3-a630-4d6c-aa3e-92987c03289a" providerId="ADAL" clId="{A71D100B-602F-42F6-B075-382BAFADD014}" dt="2022-09-04T19:52:58.379" v="3327" actId="1036"/>
        <pc:sldMkLst>
          <pc:docMk/>
          <pc:sldMk cId="4142618961" sldId="346"/>
        </pc:sldMkLst>
        <pc:spChg chg="mod">
          <ac:chgData name="Anderson Proenca" userId="27fb6ec3-a630-4d6c-aa3e-92987c03289a" providerId="ADAL" clId="{A71D100B-602F-42F6-B075-382BAFADD014}" dt="2022-09-04T06:26:45.655" v="992" actId="20577"/>
          <ac:spMkLst>
            <pc:docMk/>
            <pc:sldMk cId="4142618961" sldId="346"/>
            <ac:spMk id="5" creationId="{8E210495-D6AE-7A43-A704-E2F4216BA1F7}"/>
          </ac:spMkLst>
        </pc:spChg>
        <pc:spChg chg="mod">
          <ac:chgData name="Anderson Proenca" userId="27fb6ec3-a630-4d6c-aa3e-92987c03289a" providerId="ADAL" clId="{A71D100B-602F-42F6-B075-382BAFADD014}" dt="2022-09-04T06:27:18.021" v="1012" actId="20577"/>
          <ac:spMkLst>
            <pc:docMk/>
            <pc:sldMk cId="4142618961" sldId="346"/>
            <ac:spMk id="6" creationId="{87907AF9-DFE5-9049-ADBB-5AF9FA5395D1}"/>
          </ac:spMkLst>
        </pc:spChg>
        <pc:spChg chg="mod">
          <ac:chgData name="Anderson Proenca" userId="27fb6ec3-a630-4d6c-aa3e-92987c03289a" providerId="ADAL" clId="{A71D100B-602F-42F6-B075-382BAFADD014}" dt="2022-09-04T19:49:40.387" v="3245" actId="21"/>
          <ac:spMkLst>
            <pc:docMk/>
            <pc:sldMk cId="4142618961" sldId="346"/>
            <ac:spMk id="7" creationId="{C5C8619A-013F-F442-9D42-73B1E04AB448}"/>
          </ac:spMkLst>
        </pc:spChg>
        <pc:spChg chg="add mod">
          <ac:chgData name="Anderson Proenca" userId="27fb6ec3-a630-4d6c-aa3e-92987c03289a" providerId="ADAL" clId="{A71D100B-602F-42F6-B075-382BAFADD014}" dt="2022-09-04T19:52:58.379" v="3327" actId="1036"/>
          <ac:spMkLst>
            <pc:docMk/>
            <pc:sldMk cId="4142618961" sldId="346"/>
            <ac:spMk id="8" creationId="{1F01E8CB-1F65-2294-2B20-F4E823AE6773}"/>
          </ac:spMkLst>
        </pc:spChg>
        <pc:spChg chg="add mod">
          <ac:chgData name="Anderson Proenca" userId="27fb6ec3-a630-4d6c-aa3e-92987c03289a" providerId="ADAL" clId="{A71D100B-602F-42F6-B075-382BAFADD014}" dt="2022-09-04T19:52:58.379" v="3327" actId="1036"/>
          <ac:spMkLst>
            <pc:docMk/>
            <pc:sldMk cId="4142618961" sldId="346"/>
            <ac:spMk id="9" creationId="{93B07C36-64AC-1415-8AE4-F3F0D136F463}"/>
          </ac:spMkLst>
        </pc:spChg>
      </pc:sldChg>
      <pc:sldChg chg="addSp delSp modSp add mod">
        <pc:chgData name="Anderson Proenca" userId="27fb6ec3-a630-4d6c-aa3e-92987c03289a" providerId="ADAL" clId="{A71D100B-602F-42F6-B075-382BAFADD014}" dt="2022-09-04T19:25:07.413" v="2635" actId="1036"/>
        <pc:sldMkLst>
          <pc:docMk/>
          <pc:sldMk cId="2557124705" sldId="347"/>
        </pc:sldMkLst>
        <pc:spChg chg="add del mod">
          <ac:chgData name="Anderson Proenca" userId="27fb6ec3-a630-4d6c-aa3e-92987c03289a" providerId="ADAL" clId="{A71D100B-602F-42F6-B075-382BAFADD014}" dt="2022-09-04T07:46:07.499" v="1782" actId="478"/>
          <ac:spMkLst>
            <pc:docMk/>
            <pc:sldMk cId="2557124705" sldId="347"/>
            <ac:spMk id="3" creationId="{D34748AD-9A9D-91B1-C2F8-41D0FC0B082D}"/>
          </ac:spMkLst>
        </pc:spChg>
        <pc:spChg chg="add del mod">
          <ac:chgData name="Anderson Proenca" userId="27fb6ec3-a630-4d6c-aa3e-92987c03289a" providerId="ADAL" clId="{A71D100B-602F-42F6-B075-382BAFADD014}" dt="2022-09-04T19:21:17.717" v="2600" actId="478"/>
          <ac:spMkLst>
            <pc:docMk/>
            <pc:sldMk cId="2557124705" sldId="347"/>
            <ac:spMk id="7" creationId="{288C944F-3B72-E3C3-2BC4-4308137869B1}"/>
          </ac:spMkLst>
        </pc:spChg>
        <pc:spChg chg="del">
          <ac:chgData name="Anderson Proenca" userId="27fb6ec3-a630-4d6c-aa3e-92987c03289a" providerId="ADAL" clId="{A71D100B-602F-42F6-B075-382BAFADD014}" dt="2022-09-04T07:46:05.887" v="1781" actId="478"/>
          <ac:spMkLst>
            <pc:docMk/>
            <pc:sldMk cId="2557124705" sldId="347"/>
            <ac:spMk id="7" creationId="{C5C8619A-013F-F442-9D42-73B1E04AB448}"/>
          </ac:spMkLst>
        </pc:spChg>
        <pc:spChg chg="add mod">
          <ac:chgData name="Anderson Proenca" userId="27fb6ec3-a630-4d6c-aa3e-92987c03289a" providerId="ADAL" clId="{A71D100B-602F-42F6-B075-382BAFADD014}" dt="2022-09-04T19:25:07.413" v="2635" actId="1036"/>
          <ac:spMkLst>
            <pc:docMk/>
            <pc:sldMk cId="2557124705" sldId="347"/>
            <ac:spMk id="8" creationId="{F3C8C6CA-37AE-ADE2-0004-786373A38CB8}"/>
          </ac:spMkLst>
        </pc:spChg>
        <pc:picChg chg="mod">
          <ac:chgData name="Anderson Proenca" userId="27fb6ec3-a630-4d6c-aa3e-92987c03289a" providerId="ADAL" clId="{A71D100B-602F-42F6-B075-382BAFADD014}" dt="2022-09-04T07:46:26.051" v="1785" actId="1076"/>
          <ac:picMkLst>
            <pc:docMk/>
            <pc:sldMk cId="2557124705" sldId="347"/>
            <ac:picMk id="9" creationId="{3A1DE26C-EFCE-8000-8255-A19863849BF6}"/>
          </ac:picMkLst>
        </pc:picChg>
        <pc:picChg chg="add mod">
          <ac:chgData name="Anderson Proenca" userId="27fb6ec3-a630-4d6c-aa3e-92987c03289a" providerId="ADAL" clId="{A71D100B-602F-42F6-B075-382BAFADD014}" dt="2022-09-04T19:23:29.013" v="2626"/>
          <ac:picMkLst>
            <pc:docMk/>
            <pc:sldMk cId="2557124705" sldId="347"/>
            <ac:picMk id="10" creationId="{2C10EA39-1D28-31BF-8DED-D20E2013C1DA}"/>
          </ac:picMkLst>
        </pc:picChg>
        <pc:picChg chg="mod">
          <ac:chgData name="Anderson Proenca" userId="27fb6ec3-a630-4d6c-aa3e-92987c03289a" providerId="ADAL" clId="{A71D100B-602F-42F6-B075-382BAFADD014}" dt="2022-09-04T07:46:22.814" v="1784" actId="1076"/>
          <ac:picMkLst>
            <pc:docMk/>
            <pc:sldMk cId="2557124705" sldId="347"/>
            <ac:picMk id="11" creationId="{95675F51-87E5-40CB-6608-47A345F711BE}"/>
          </ac:picMkLst>
        </pc:picChg>
        <pc:picChg chg="del">
          <ac:chgData name="Anderson Proenca" userId="27fb6ec3-a630-4d6c-aa3e-92987c03289a" providerId="ADAL" clId="{A71D100B-602F-42F6-B075-382BAFADD014}" dt="2022-09-04T07:45:58.147" v="1778" actId="478"/>
          <ac:picMkLst>
            <pc:docMk/>
            <pc:sldMk cId="2557124705" sldId="347"/>
            <ac:picMk id="13" creationId="{2627D7A2-8A6D-B4BB-9FE4-5ABE371E3450}"/>
          </ac:picMkLst>
        </pc:picChg>
        <pc:picChg chg="del">
          <ac:chgData name="Anderson Proenca" userId="27fb6ec3-a630-4d6c-aa3e-92987c03289a" providerId="ADAL" clId="{A71D100B-602F-42F6-B075-382BAFADD014}" dt="2022-09-04T07:44:25.083" v="1764" actId="478"/>
          <ac:picMkLst>
            <pc:docMk/>
            <pc:sldMk cId="2557124705" sldId="347"/>
            <ac:picMk id="15" creationId="{7502136A-8C77-C43F-B926-46C46D63A89B}"/>
          </ac:picMkLst>
        </pc:picChg>
      </pc:sldChg>
    </pc:docChg>
  </pc:docChgLst>
  <pc:docChgLst>
    <pc:chgData name="Anderson Proenca" userId="27fb6ec3-a630-4d6c-aa3e-92987c03289a" providerId="ADAL" clId="{D694416F-3CC3-44D1-AEFB-0C1A4B845DA1}"/>
    <pc:docChg chg="undo custSel addSld delSld modSld modMainMaster">
      <pc:chgData name="Anderson Proenca" userId="27fb6ec3-a630-4d6c-aa3e-92987c03289a" providerId="ADAL" clId="{D694416F-3CC3-44D1-AEFB-0C1A4B845DA1}" dt="2023-11-06T21:57:57.263" v="477" actId="1036"/>
      <pc:docMkLst>
        <pc:docMk/>
      </pc:docMkLst>
      <pc:sldChg chg="delSp modSp mod">
        <pc:chgData name="Anderson Proenca" userId="27fb6ec3-a630-4d6c-aa3e-92987c03289a" providerId="ADAL" clId="{D694416F-3CC3-44D1-AEFB-0C1A4B845DA1}" dt="2023-11-06T21:13:48.429" v="180" actId="1036"/>
        <pc:sldMkLst>
          <pc:docMk/>
          <pc:sldMk cId="3892451141" sldId="256"/>
        </pc:sldMkLst>
        <pc:spChg chg="mod">
          <ac:chgData name="Anderson Proenca" userId="27fb6ec3-a630-4d6c-aa3e-92987c03289a" providerId="ADAL" clId="{D694416F-3CC3-44D1-AEFB-0C1A4B845DA1}" dt="2023-11-06T21:13:48.429" v="180" actId="1036"/>
          <ac:spMkLst>
            <pc:docMk/>
            <pc:sldMk cId="3892451141" sldId="256"/>
            <ac:spMk id="5" creationId="{D033C6D3-0636-4744-8993-16482DA82213}"/>
          </ac:spMkLst>
        </pc:spChg>
        <pc:spChg chg="mod">
          <ac:chgData name="Anderson Proenca" userId="27fb6ec3-a630-4d6c-aa3e-92987c03289a" providerId="ADAL" clId="{D694416F-3CC3-44D1-AEFB-0C1A4B845DA1}" dt="2023-11-06T21:13:39.451" v="166" actId="1036"/>
          <ac:spMkLst>
            <pc:docMk/>
            <pc:sldMk cId="3892451141" sldId="256"/>
            <ac:spMk id="6" creationId="{C3A5EB5B-D17E-814A-9FC8-5944D11A4E52}"/>
          </ac:spMkLst>
        </pc:spChg>
        <pc:spChg chg="mod">
          <ac:chgData name="Anderson Proenca" userId="27fb6ec3-a630-4d6c-aa3e-92987c03289a" providerId="ADAL" clId="{D694416F-3CC3-44D1-AEFB-0C1A4B845DA1}" dt="2023-11-06T21:13:44.698" v="171" actId="1036"/>
          <ac:spMkLst>
            <pc:docMk/>
            <pc:sldMk cId="3892451141" sldId="256"/>
            <ac:spMk id="8" creationId="{28EACABE-240A-6740-B7D0-0A01BF8F3548}"/>
          </ac:spMkLst>
        </pc:spChg>
        <pc:picChg chg="del">
          <ac:chgData name="Anderson Proenca" userId="27fb6ec3-a630-4d6c-aa3e-92987c03289a" providerId="ADAL" clId="{D694416F-3CC3-44D1-AEFB-0C1A4B845DA1}" dt="2023-11-06T21:01:50.393" v="2" actId="478"/>
          <ac:picMkLst>
            <pc:docMk/>
            <pc:sldMk cId="3892451141" sldId="256"/>
            <ac:picMk id="3" creationId="{CF7AB927-BF58-4084-8C40-2DB76EAAA7D2}"/>
          </ac:picMkLst>
        </pc:picChg>
        <pc:picChg chg="del">
          <ac:chgData name="Anderson Proenca" userId="27fb6ec3-a630-4d6c-aa3e-92987c03289a" providerId="ADAL" clId="{D694416F-3CC3-44D1-AEFB-0C1A4B845DA1}" dt="2023-11-06T21:01:48.758" v="1" actId="478"/>
          <ac:picMkLst>
            <pc:docMk/>
            <pc:sldMk cId="3892451141" sldId="256"/>
            <ac:picMk id="10" creationId="{1773DBE7-91D0-45F3-86A6-17206B322E2F}"/>
          </ac:picMkLst>
        </pc:picChg>
        <pc:picChg chg="del">
          <ac:chgData name="Anderson Proenca" userId="27fb6ec3-a630-4d6c-aa3e-92987c03289a" providerId="ADAL" clId="{D694416F-3CC3-44D1-AEFB-0C1A4B845DA1}" dt="2023-11-06T21:01:47.111" v="0" actId="478"/>
          <ac:picMkLst>
            <pc:docMk/>
            <pc:sldMk cId="3892451141" sldId="256"/>
            <ac:picMk id="1026" creationId="{668C82C6-CD0F-DBFD-C089-8B7221216C6D}"/>
          </ac:picMkLst>
        </pc:picChg>
      </pc:sldChg>
      <pc:sldChg chg="del">
        <pc:chgData name="Anderson Proenca" userId="27fb6ec3-a630-4d6c-aa3e-92987c03289a" providerId="ADAL" clId="{D694416F-3CC3-44D1-AEFB-0C1A4B845DA1}" dt="2023-11-06T21:03:47.356" v="71" actId="47"/>
        <pc:sldMkLst>
          <pc:docMk/>
          <pc:sldMk cId="1619322621" sldId="257"/>
        </pc:sldMkLst>
      </pc:sldChg>
      <pc:sldChg chg="del">
        <pc:chgData name="Anderson Proenca" userId="27fb6ec3-a630-4d6c-aa3e-92987c03289a" providerId="ADAL" clId="{D694416F-3CC3-44D1-AEFB-0C1A4B845DA1}" dt="2023-11-06T21:13:15.011" v="141" actId="47"/>
        <pc:sldMkLst>
          <pc:docMk/>
          <pc:sldMk cId="2052826676" sldId="281"/>
        </pc:sldMkLst>
      </pc:sldChg>
      <pc:sldChg chg="del">
        <pc:chgData name="Anderson Proenca" userId="27fb6ec3-a630-4d6c-aa3e-92987c03289a" providerId="ADAL" clId="{D694416F-3CC3-44D1-AEFB-0C1A4B845DA1}" dt="2023-11-06T21:03:53.166" v="73" actId="47"/>
        <pc:sldMkLst>
          <pc:docMk/>
          <pc:sldMk cId="4040702733" sldId="300"/>
        </pc:sldMkLst>
      </pc:sldChg>
      <pc:sldChg chg="del">
        <pc:chgData name="Anderson Proenca" userId="27fb6ec3-a630-4d6c-aa3e-92987c03289a" providerId="ADAL" clId="{D694416F-3CC3-44D1-AEFB-0C1A4B845DA1}" dt="2023-11-06T21:03:49.671" v="72" actId="47"/>
        <pc:sldMkLst>
          <pc:docMk/>
          <pc:sldMk cId="3382059711" sldId="301"/>
        </pc:sldMkLst>
      </pc:sldChg>
      <pc:sldChg chg="del">
        <pc:chgData name="Anderson Proenca" userId="27fb6ec3-a630-4d6c-aa3e-92987c03289a" providerId="ADAL" clId="{D694416F-3CC3-44D1-AEFB-0C1A4B845DA1}" dt="2023-11-06T21:13:15.561" v="142" actId="47"/>
        <pc:sldMkLst>
          <pc:docMk/>
          <pc:sldMk cId="383757633" sldId="304"/>
        </pc:sldMkLst>
      </pc:sldChg>
      <pc:sldChg chg="del">
        <pc:chgData name="Anderson Proenca" userId="27fb6ec3-a630-4d6c-aa3e-92987c03289a" providerId="ADAL" clId="{D694416F-3CC3-44D1-AEFB-0C1A4B845DA1}" dt="2023-11-06T21:13:18.387" v="147" actId="47"/>
        <pc:sldMkLst>
          <pc:docMk/>
          <pc:sldMk cId="4109444474" sldId="305"/>
        </pc:sldMkLst>
      </pc:sldChg>
      <pc:sldChg chg="del">
        <pc:chgData name="Anderson Proenca" userId="27fb6ec3-a630-4d6c-aa3e-92987c03289a" providerId="ADAL" clId="{D694416F-3CC3-44D1-AEFB-0C1A4B845DA1}" dt="2023-11-06T21:13:16.091" v="143" actId="47"/>
        <pc:sldMkLst>
          <pc:docMk/>
          <pc:sldMk cId="1065640290" sldId="307"/>
        </pc:sldMkLst>
      </pc:sldChg>
      <pc:sldChg chg="del">
        <pc:chgData name="Anderson Proenca" userId="27fb6ec3-a630-4d6c-aa3e-92987c03289a" providerId="ADAL" clId="{D694416F-3CC3-44D1-AEFB-0C1A4B845DA1}" dt="2023-11-06T21:13:16.541" v="144" actId="47"/>
        <pc:sldMkLst>
          <pc:docMk/>
          <pc:sldMk cId="2522275073" sldId="308"/>
        </pc:sldMkLst>
      </pc:sldChg>
      <pc:sldChg chg="del">
        <pc:chgData name="Anderson Proenca" userId="27fb6ec3-a630-4d6c-aa3e-92987c03289a" providerId="ADAL" clId="{D694416F-3CC3-44D1-AEFB-0C1A4B845DA1}" dt="2023-11-06T21:13:17.711" v="146" actId="47"/>
        <pc:sldMkLst>
          <pc:docMk/>
          <pc:sldMk cId="3501702246" sldId="310"/>
        </pc:sldMkLst>
      </pc:sldChg>
      <pc:sldChg chg="del">
        <pc:chgData name="Anderson Proenca" userId="27fb6ec3-a630-4d6c-aa3e-92987c03289a" providerId="ADAL" clId="{D694416F-3CC3-44D1-AEFB-0C1A4B845DA1}" dt="2023-11-06T21:13:17.021" v="145" actId="47"/>
        <pc:sldMkLst>
          <pc:docMk/>
          <pc:sldMk cId="1375064409" sldId="312"/>
        </pc:sldMkLst>
      </pc:sldChg>
      <pc:sldChg chg="del">
        <pc:chgData name="Anderson Proenca" userId="27fb6ec3-a630-4d6c-aa3e-92987c03289a" providerId="ADAL" clId="{D694416F-3CC3-44D1-AEFB-0C1A4B845DA1}" dt="2023-11-06T21:13:20.798" v="151" actId="47"/>
        <pc:sldMkLst>
          <pc:docMk/>
          <pc:sldMk cId="3414691456" sldId="313"/>
        </pc:sldMkLst>
      </pc:sldChg>
      <pc:sldChg chg="del">
        <pc:chgData name="Anderson Proenca" userId="27fb6ec3-a630-4d6c-aa3e-92987c03289a" providerId="ADAL" clId="{D694416F-3CC3-44D1-AEFB-0C1A4B845DA1}" dt="2023-11-06T21:13:19.077" v="148" actId="47"/>
        <pc:sldMkLst>
          <pc:docMk/>
          <pc:sldMk cId="1958987402" sldId="314"/>
        </pc:sldMkLst>
      </pc:sldChg>
      <pc:sldChg chg="del">
        <pc:chgData name="Anderson Proenca" userId="27fb6ec3-a630-4d6c-aa3e-92987c03289a" providerId="ADAL" clId="{D694416F-3CC3-44D1-AEFB-0C1A4B845DA1}" dt="2023-11-06T21:13:19.807" v="149" actId="47"/>
        <pc:sldMkLst>
          <pc:docMk/>
          <pc:sldMk cId="2451115182" sldId="315"/>
        </pc:sldMkLst>
      </pc:sldChg>
      <pc:sldChg chg="del">
        <pc:chgData name="Anderson Proenca" userId="27fb6ec3-a630-4d6c-aa3e-92987c03289a" providerId="ADAL" clId="{D694416F-3CC3-44D1-AEFB-0C1A4B845DA1}" dt="2023-11-06T21:13:20.391" v="150" actId="47"/>
        <pc:sldMkLst>
          <pc:docMk/>
          <pc:sldMk cId="1604295043" sldId="316"/>
        </pc:sldMkLst>
      </pc:sldChg>
      <pc:sldChg chg="del">
        <pc:chgData name="Anderson Proenca" userId="27fb6ec3-a630-4d6c-aa3e-92987c03289a" providerId="ADAL" clId="{D694416F-3CC3-44D1-AEFB-0C1A4B845DA1}" dt="2023-11-06T21:13:21.348" v="152" actId="47"/>
        <pc:sldMkLst>
          <pc:docMk/>
          <pc:sldMk cId="47306581" sldId="317"/>
        </pc:sldMkLst>
      </pc:sldChg>
      <pc:sldChg chg="del">
        <pc:chgData name="Anderson Proenca" userId="27fb6ec3-a630-4d6c-aa3e-92987c03289a" providerId="ADAL" clId="{D694416F-3CC3-44D1-AEFB-0C1A4B845DA1}" dt="2023-11-06T21:13:21.968" v="153" actId="47"/>
        <pc:sldMkLst>
          <pc:docMk/>
          <pc:sldMk cId="3863473366" sldId="318"/>
        </pc:sldMkLst>
      </pc:sldChg>
      <pc:sldChg chg="del">
        <pc:chgData name="Anderson Proenca" userId="27fb6ec3-a630-4d6c-aa3e-92987c03289a" providerId="ADAL" clId="{D694416F-3CC3-44D1-AEFB-0C1A4B845DA1}" dt="2023-11-06T21:13:25.033" v="154" actId="47"/>
        <pc:sldMkLst>
          <pc:docMk/>
          <pc:sldMk cId="2843101438" sldId="319"/>
        </pc:sldMkLst>
      </pc:sldChg>
      <pc:sldChg chg="del">
        <pc:chgData name="Anderson Proenca" userId="27fb6ec3-a630-4d6c-aa3e-92987c03289a" providerId="ADAL" clId="{D694416F-3CC3-44D1-AEFB-0C1A4B845DA1}" dt="2023-11-06T21:13:25.033" v="154" actId="47"/>
        <pc:sldMkLst>
          <pc:docMk/>
          <pc:sldMk cId="1510073135" sldId="320"/>
        </pc:sldMkLst>
      </pc:sldChg>
      <pc:sldChg chg="del">
        <pc:chgData name="Anderson Proenca" userId="27fb6ec3-a630-4d6c-aa3e-92987c03289a" providerId="ADAL" clId="{D694416F-3CC3-44D1-AEFB-0C1A4B845DA1}" dt="2023-11-06T21:13:25.033" v="154" actId="47"/>
        <pc:sldMkLst>
          <pc:docMk/>
          <pc:sldMk cId="468521339" sldId="321"/>
        </pc:sldMkLst>
      </pc:sldChg>
      <pc:sldChg chg="del">
        <pc:chgData name="Anderson Proenca" userId="27fb6ec3-a630-4d6c-aa3e-92987c03289a" providerId="ADAL" clId="{D694416F-3CC3-44D1-AEFB-0C1A4B845DA1}" dt="2023-11-06T21:13:25.033" v="154" actId="47"/>
        <pc:sldMkLst>
          <pc:docMk/>
          <pc:sldMk cId="1974309395" sldId="322"/>
        </pc:sldMkLst>
      </pc:sldChg>
      <pc:sldChg chg="del">
        <pc:chgData name="Anderson Proenca" userId="27fb6ec3-a630-4d6c-aa3e-92987c03289a" providerId="ADAL" clId="{D694416F-3CC3-44D1-AEFB-0C1A4B845DA1}" dt="2023-11-06T21:13:25.033" v="154" actId="47"/>
        <pc:sldMkLst>
          <pc:docMk/>
          <pc:sldMk cId="4185478759" sldId="323"/>
        </pc:sldMkLst>
      </pc:sldChg>
      <pc:sldChg chg="del">
        <pc:chgData name="Anderson Proenca" userId="27fb6ec3-a630-4d6c-aa3e-92987c03289a" providerId="ADAL" clId="{D694416F-3CC3-44D1-AEFB-0C1A4B845DA1}" dt="2023-11-06T21:13:25.033" v="154" actId="47"/>
        <pc:sldMkLst>
          <pc:docMk/>
          <pc:sldMk cId="873632910" sldId="324"/>
        </pc:sldMkLst>
      </pc:sldChg>
      <pc:sldChg chg="del">
        <pc:chgData name="Anderson Proenca" userId="27fb6ec3-a630-4d6c-aa3e-92987c03289a" providerId="ADAL" clId="{D694416F-3CC3-44D1-AEFB-0C1A4B845DA1}" dt="2023-11-06T21:13:25.033" v="154" actId="47"/>
        <pc:sldMkLst>
          <pc:docMk/>
          <pc:sldMk cId="2951336274" sldId="325"/>
        </pc:sldMkLst>
      </pc:sldChg>
      <pc:sldChg chg="del">
        <pc:chgData name="Anderson Proenca" userId="27fb6ec3-a630-4d6c-aa3e-92987c03289a" providerId="ADAL" clId="{D694416F-3CC3-44D1-AEFB-0C1A4B845DA1}" dt="2023-11-06T21:13:25.033" v="154" actId="47"/>
        <pc:sldMkLst>
          <pc:docMk/>
          <pc:sldMk cId="2570433104" sldId="326"/>
        </pc:sldMkLst>
      </pc:sldChg>
      <pc:sldChg chg="del">
        <pc:chgData name="Anderson Proenca" userId="27fb6ec3-a630-4d6c-aa3e-92987c03289a" providerId="ADAL" clId="{D694416F-3CC3-44D1-AEFB-0C1A4B845DA1}" dt="2023-11-06T21:13:25.033" v="154" actId="47"/>
        <pc:sldMkLst>
          <pc:docMk/>
          <pc:sldMk cId="2648850391" sldId="327"/>
        </pc:sldMkLst>
      </pc:sldChg>
      <pc:sldChg chg="del">
        <pc:chgData name="Anderson Proenca" userId="27fb6ec3-a630-4d6c-aa3e-92987c03289a" providerId="ADAL" clId="{D694416F-3CC3-44D1-AEFB-0C1A4B845DA1}" dt="2023-11-06T21:03:56.198" v="74" actId="47"/>
        <pc:sldMkLst>
          <pc:docMk/>
          <pc:sldMk cId="1618717099" sldId="329"/>
        </pc:sldMkLst>
      </pc:sldChg>
      <pc:sldChg chg="del">
        <pc:chgData name="Anderson Proenca" userId="27fb6ec3-a630-4d6c-aa3e-92987c03289a" providerId="ADAL" clId="{D694416F-3CC3-44D1-AEFB-0C1A4B845DA1}" dt="2023-11-06T21:03:56.198" v="74" actId="47"/>
        <pc:sldMkLst>
          <pc:docMk/>
          <pc:sldMk cId="780558513" sldId="330"/>
        </pc:sldMkLst>
      </pc:sldChg>
      <pc:sldChg chg="del">
        <pc:chgData name="Anderson Proenca" userId="27fb6ec3-a630-4d6c-aa3e-92987c03289a" providerId="ADAL" clId="{D694416F-3CC3-44D1-AEFB-0C1A4B845DA1}" dt="2023-11-06T21:03:56.198" v="74" actId="47"/>
        <pc:sldMkLst>
          <pc:docMk/>
          <pc:sldMk cId="2546366728" sldId="332"/>
        </pc:sldMkLst>
      </pc:sldChg>
      <pc:sldChg chg="del">
        <pc:chgData name="Anderson Proenca" userId="27fb6ec3-a630-4d6c-aa3e-92987c03289a" providerId="ADAL" clId="{D694416F-3CC3-44D1-AEFB-0C1A4B845DA1}" dt="2023-11-06T21:03:56.198" v="74" actId="47"/>
        <pc:sldMkLst>
          <pc:docMk/>
          <pc:sldMk cId="1886194841" sldId="333"/>
        </pc:sldMkLst>
      </pc:sldChg>
      <pc:sldChg chg="addSp delSp modSp mod delAnim modAnim">
        <pc:chgData name="Anderson Proenca" userId="27fb6ec3-a630-4d6c-aa3e-92987c03289a" providerId="ADAL" clId="{D694416F-3CC3-44D1-AEFB-0C1A4B845DA1}" dt="2023-11-06T21:57:57.263" v="477" actId="1036"/>
        <pc:sldMkLst>
          <pc:docMk/>
          <pc:sldMk cId="1259006947" sldId="334"/>
        </pc:sldMkLst>
        <pc:spChg chg="add del mod">
          <ac:chgData name="Anderson Proenca" userId="27fb6ec3-a630-4d6c-aa3e-92987c03289a" providerId="ADAL" clId="{D694416F-3CC3-44D1-AEFB-0C1A4B845DA1}" dt="2023-11-06T21:08:35.047" v="100" actId="478"/>
          <ac:spMkLst>
            <pc:docMk/>
            <pc:sldMk cId="1259006947" sldId="334"/>
            <ac:spMk id="3" creationId="{829BB203-0F34-370B-5568-F7C3B53DF0C5}"/>
          </ac:spMkLst>
        </pc:spChg>
        <pc:spChg chg="mod">
          <ac:chgData name="Anderson Proenca" userId="27fb6ec3-a630-4d6c-aa3e-92987c03289a" providerId="ADAL" clId="{D694416F-3CC3-44D1-AEFB-0C1A4B845DA1}" dt="2023-11-06T21:08:20.813" v="95" actId="20577"/>
          <ac:spMkLst>
            <pc:docMk/>
            <pc:sldMk cId="1259006947" sldId="334"/>
            <ac:spMk id="5" creationId="{8E210495-D6AE-7A43-A704-E2F4216BA1F7}"/>
          </ac:spMkLst>
        </pc:spChg>
        <pc:spChg chg="del">
          <ac:chgData name="Anderson Proenca" userId="27fb6ec3-a630-4d6c-aa3e-92987c03289a" providerId="ADAL" clId="{D694416F-3CC3-44D1-AEFB-0C1A4B845DA1}" dt="2023-11-06T21:48:36.698" v="431" actId="478"/>
          <ac:spMkLst>
            <pc:docMk/>
            <pc:sldMk cId="1259006947" sldId="334"/>
            <ac:spMk id="6" creationId="{87907AF9-DFE5-9049-ADBB-5AF9FA5395D1}"/>
          </ac:spMkLst>
        </pc:spChg>
        <pc:spChg chg="del">
          <ac:chgData name="Anderson Proenca" userId="27fb6ec3-a630-4d6c-aa3e-92987c03289a" providerId="ADAL" clId="{D694416F-3CC3-44D1-AEFB-0C1A4B845DA1}" dt="2023-11-06T21:08:33.289" v="99" actId="478"/>
          <ac:spMkLst>
            <pc:docMk/>
            <pc:sldMk cId="1259006947" sldId="334"/>
            <ac:spMk id="7" creationId="{C5C8619A-013F-F442-9D42-73B1E04AB448}"/>
          </ac:spMkLst>
        </pc:spChg>
        <pc:spChg chg="add del mod">
          <ac:chgData name="Anderson Proenca" userId="27fb6ec3-a630-4d6c-aa3e-92987c03289a" providerId="ADAL" clId="{D694416F-3CC3-44D1-AEFB-0C1A4B845DA1}" dt="2023-11-06T21:11:32.051" v="106"/>
          <ac:spMkLst>
            <pc:docMk/>
            <pc:sldMk cId="1259006947" sldId="334"/>
            <ac:spMk id="8" creationId="{7210E36C-FC0A-AB24-2871-4CE03BD4E52B}"/>
          </ac:spMkLst>
        </pc:spChg>
        <pc:spChg chg="add mod">
          <ac:chgData name="Anderson Proenca" userId="27fb6ec3-a630-4d6c-aa3e-92987c03289a" providerId="ADAL" clId="{D694416F-3CC3-44D1-AEFB-0C1A4B845DA1}" dt="2023-11-06T21:56:55.703" v="473" actId="20577"/>
          <ac:spMkLst>
            <pc:docMk/>
            <pc:sldMk cId="1259006947" sldId="334"/>
            <ac:spMk id="9" creationId="{F8C5DE45-7519-D2B2-6E44-8E28F6DF51DC}"/>
          </ac:spMkLst>
        </pc:spChg>
        <pc:spChg chg="add del mod">
          <ac:chgData name="Anderson Proenca" userId="27fb6ec3-a630-4d6c-aa3e-92987c03289a" providerId="ADAL" clId="{D694416F-3CC3-44D1-AEFB-0C1A4B845DA1}" dt="2023-11-06T21:48:40.143" v="432" actId="478"/>
          <ac:spMkLst>
            <pc:docMk/>
            <pc:sldMk cId="1259006947" sldId="334"/>
            <ac:spMk id="18" creationId="{80B378DF-3E2E-B0BB-7D60-42FD78DE90EE}"/>
          </ac:spMkLst>
        </pc:spChg>
        <pc:picChg chg="del">
          <ac:chgData name="Anderson Proenca" userId="27fb6ec3-a630-4d6c-aa3e-92987c03289a" providerId="ADAL" clId="{D694416F-3CC3-44D1-AEFB-0C1A4B845DA1}" dt="2023-11-06T21:08:31.418" v="98" actId="478"/>
          <ac:picMkLst>
            <pc:docMk/>
            <pc:sldMk cId="1259006947" sldId="334"/>
            <ac:picMk id="10" creationId="{590977E2-7779-2E8F-69F8-64F66ED08EC1}"/>
          </ac:picMkLst>
        </pc:picChg>
        <pc:picChg chg="del">
          <ac:chgData name="Anderson Proenca" userId="27fb6ec3-a630-4d6c-aa3e-92987c03289a" providerId="ADAL" clId="{D694416F-3CC3-44D1-AEFB-0C1A4B845DA1}" dt="2023-11-06T21:07:30.454" v="75" actId="478"/>
          <ac:picMkLst>
            <pc:docMk/>
            <pc:sldMk cId="1259006947" sldId="334"/>
            <ac:picMk id="11" creationId="{98F4C181-C684-E702-DE0D-59C04229C577}"/>
          </ac:picMkLst>
        </pc:picChg>
        <pc:picChg chg="add del mod">
          <ac:chgData name="Anderson Proenca" userId="27fb6ec3-a630-4d6c-aa3e-92987c03289a" providerId="ADAL" clId="{D694416F-3CC3-44D1-AEFB-0C1A4B845DA1}" dt="2023-11-06T21:12:22.052" v="118" actId="21"/>
          <ac:picMkLst>
            <pc:docMk/>
            <pc:sldMk cId="1259006947" sldId="334"/>
            <ac:picMk id="12" creationId="{8E5C3367-5F7E-034E-3539-9A4CE44F5365}"/>
          </ac:picMkLst>
        </pc:picChg>
        <pc:picChg chg="add del mod">
          <ac:chgData name="Anderson Proenca" userId="27fb6ec3-a630-4d6c-aa3e-92987c03289a" providerId="ADAL" clId="{D694416F-3CC3-44D1-AEFB-0C1A4B845DA1}" dt="2023-11-06T21:47:36.453" v="430" actId="478"/>
          <ac:picMkLst>
            <pc:docMk/>
            <pc:sldMk cId="1259006947" sldId="334"/>
            <ac:picMk id="14" creationId="{4CD86417-6549-E78E-60E8-F3CAD72CD30B}"/>
          </ac:picMkLst>
        </pc:picChg>
        <pc:picChg chg="add mod ord modCrop">
          <ac:chgData name="Anderson Proenca" userId="27fb6ec3-a630-4d6c-aa3e-92987c03289a" providerId="ADAL" clId="{D694416F-3CC3-44D1-AEFB-0C1A4B845DA1}" dt="2023-11-06T21:57:01.834" v="474" actId="167"/>
          <ac:picMkLst>
            <pc:docMk/>
            <pc:sldMk cId="1259006947" sldId="334"/>
            <ac:picMk id="16" creationId="{6675A038-7D63-BBF9-EA56-D204FC902709}"/>
          </ac:picMkLst>
        </pc:picChg>
        <pc:picChg chg="add del mod">
          <ac:chgData name="Anderson Proenca" userId="27fb6ec3-a630-4d6c-aa3e-92987c03289a" providerId="ADAL" clId="{D694416F-3CC3-44D1-AEFB-0C1A4B845DA1}" dt="2023-11-06T21:08:29.842" v="97" actId="478"/>
          <ac:picMkLst>
            <pc:docMk/>
            <pc:sldMk cId="1259006947" sldId="334"/>
            <ac:picMk id="1026" creationId="{C824DF91-1044-CE9B-24F0-6822CD640D37}"/>
          </ac:picMkLst>
        </pc:picChg>
        <pc:picChg chg="add mod">
          <ac:chgData name="Anderson Proenca" userId="27fb6ec3-a630-4d6c-aa3e-92987c03289a" providerId="ADAL" clId="{D694416F-3CC3-44D1-AEFB-0C1A4B845DA1}" dt="2023-11-06T21:57:57.263" v="477" actId="1036"/>
          <ac:picMkLst>
            <pc:docMk/>
            <pc:sldMk cId="1259006947" sldId="334"/>
            <ac:picMk id="1028" creationId="{84500792-C0DE-F48D-FEDE-ADAC269DEF9F}"/>
          </ac:picMkLst>
        </pc:picChg>
      </pc:sldChg>
      <pc:sldChg chg="del">
        <pc:chgData name="Anderson Proenca" userId="27fb6ec3-a630-4d6c-aa3e-92987c03289a" providerId="ADAL" clId="{D694416F-3CC3-44D1-AEFB-0C1A4B845DA1}" dt="2023-11-06T21:13:02.540" v="132" actId="47"/>
        <pc:sldMkLst>
          <pc:docMk/>
          <pc:sldMk cId="2984658040" sldId="335"/>
        </pc:sldMkLst>
      </pc:sldChg>
      <pc:sldChg chg="del">
        <pc:chgData name="Anderson Proenca" userId="27fb6ec3-a630-4d6c-aa3e-92987c03289a" providerId="ADAL" clId="{D694416F-3CC3-44D1-AEFB-0C1A4B845DA1}" dt="2023-11-06T21:13:01.079" v="130" actId="47"/>
        <pc:sldMkLst>
          <pc:docMk/>
          <pc:sldMk cId="1636404699" sldId="336"/>
        </pc:sldMkLst>
      </pc:sldChg>
      <pc:sldChg chg="del">
        <pc:chgData name="Anderson Proenca" userId="27fb6ec3-a630-4d6c-aa3e-92987c03289a" providerId="ADAL" clId="{D694416F-3CC3-44D1-AEFB-0C1A4B845DA1}" dt="2023-11-06T21:13:02.019" v="131" actId="47"/>
        <pc:sldMkLst>
          <pc:docMk/>
          <pc:sldMk cId="787076064" sldId="337"/>
        </pc:sldMkLst>
      </pc:sldChg>
      <pc:sldChg chg="del">
        <pc:chgData name="Anderson Proenca" userId="27fb6ec3-a630-4d6c-aa3e-92987c03289a" providerId="ADAL" clId="{D694416F-3CC3-44D1-AEFB-0C1A4B845DA1}" dt="2023-11-06T21:13:03.080" v="133" actId="47"/>
        <pc:sldMkLst>
          <pc:docMk/>
          <pc:sldMk cId="148603126" sldId="339"/>
        </pc:sldMkLst>
      </pc:sldChg>
      <pc:sldChg chg="del">
        <pc:chgData name="Anderson Proenca" userId="27fb6ec3-a630-4d6c-aa3e-92987c03289a" providerId="ADAL" clId="{D694416F-3CC3-44D1-AEFB-0C1A4B845DA1}" dt="2023-11-06T21:13:03.470" v="134" actId="47"/>
        <pc:sldMkLst>
          <pc:docMk/>
          <pc:sldMk cId="2090521505" sldId="340"/>
        </pc:sldMkLst>
      </pc:sldChg>
      <pc:sldChg chg="del">
        <pc:chgData name="Anderson Proenca" userId="27fb6ec3-a630-4d6c-aa3e-92987c03289a" providerId="ADAL" clId="{D694416F-3CC3-44D1-AEFB-0C1A4B845DA1}" dt="2023-11-06T21:13:03.880" v="135" actId="47"/>
        <pc:sldMkLst>
          <pc:docMk/>
          <pc:sldMk cId="3519552270" sldId="341"/>
        </pc:sldMkLst>
      </pc:sldChg>
      <pc:sldChg chg="del">
        <pc:chgData name="Anderson Proenca" userId="27fb6ec3-a630-4d6c-aa3e-92987c03289a" providerId="ADAL" clId="{D694416F-3CC3-44D1-AEFB-0C1A4B845DA1}" dt="2023-11-06T21:13:04.605" v="136" actId="47"/>
        <pc:sldMkLst>
          <pc:docMk/>
          <pc:sldMk cId="811152076" sldId="343"/>
        </pc:sldMkLst>
      </pc:sldChg>
      <pc:sldChg chg="del">
        <pc:chgData name="Anderson Proenca" userId="27fb6ec3-a630-4d6c-aa3e-92987c03289a" providerId="ADAL" clId="{D694416F-3CC3-44D1-AEFB-0C1A4B845DA1}" dt="2023-11-06T21:13:06.865" v="139" actId="47"/>
        <pc:sldMkLst>
          <pc:docMk/>
          <pc:sldMk cId="337089435" sldId="344"/>
        </pc:sldMkLst>
      </pc:sldChg>
      <pc:sldChg chg="del">
        <pc:chgData name="Anderson Proenca" userId="27fb6ec3-a630-4d6c-aa3e-92987c03289a" providerId="ADAL" clId="{D694416F-3CC3-44D1-AEFB-0C1A4B845DA1}" dt="2023-11-06T21:13:05.145" v="137" actId="47"/>
        <pc:sldMkLst>
          <pc:docMk/>
          <pc:sldMk cId="2467396975" sldId="345"/>
        </pc:sldMkLst>
      </pc:sldChg>
      <pc:sldChg chg="del">
        <pc:chgData name="Anderson Proenca" userId="27fb6ec3-a630-4d6c-aa3e-92987c03289a" providerId="ADAL" clId="{D694416F-3CC3-44D1-AEFB-0C1A4B845DA1}" dt="2023-11-06T21:13:14.051" v="140" actId="47"/>
        <pc:sldMkLst>
          <pc:docMk/>
          <pc:sldMk cId="4142618961" sldId="346"/>
        </pc:sldMkLst>
      </pc:sldChg>
      <pc:sldChg chg="del">
        <pc:chgData name="Anderson Proenca" userId="27fb6ec3-a630-4d6c-aa3e-92987c03289a" providerId="ADAL" clId="{D694416F-3CC3-44D1-AEFB-0C1A4B845DA1}" dt="2023-11-06T21:13:06.195" v="138" actId="47"/>
        <pc:sldMkLst>
          <pc:docMk/>
          <pc:sldMk cId="2557124705" sldId="347"/>
        </pc:sldMkLst>
      </pc:sldChg>
      <pc:sldChg chg="addSp delSp modSp add mod delAnim modAnim">
        <pc:chgData name="Anderson Proenca" userId="27fb6ec3-a630-4d6c-aa3e-92987c03289a" providerId="ADAL" clId="{D694416F-3CC3-44D1-AEFB-0C1A4B845DA1}" dt="2023-11-06T21:53:11.532" v="469" actId="6549"/>
        <pc:sldMkLst>
          <pc:docMk/>
          <pc:sldMk cId="235470340" sldId="348"/>
        </pc:sldMkLst>
        <pc:spChg chg="add del mod">
          <ac:chgData name="Anderson Proenca" userId="27fb6ec3-a630-4d6c-aa3e-92987c03289a" providerId="ADAL" clId="{D694416F-3CC3-44D1-AEFB-0C1A4B845DA1}" dt="2023-11-06T21:12:28.566" v="121" actId="478"/>
          <ac:spMkLst>
            <pc:docMk/>
            <pc:sldMk cId="235470340" sldId="348"/>
            <ac:spMk id="3" creationId="{1114C765-7F21-36E4-0A41-0617DAC35A97}"/>
          </ac:spMkLst>
        </pc:spChg>
        <pc:spChg chg="mod">
          <ac:chgData name="Anderson Proenca" userId="27fb6ec3-a630-4d6c-aa3e-92987c03289a" providerId="ADAL" clId="{D694416F-3CC3-44D1-AEFB-0C1A4B845DA1}" dt="2023-11-06T21:53:11.532" v="469" actId="6549"/>
          <ac:spMkLst>
            <pc:docMk/>
            <pc:sldMk cId="235470340" sldId="348"/>
            <ac:spMk id="5" creationId="{8E210495-D6AE-7A43-A704-E2F4216BA1F7}"/>
          </ac:spMkLst>
        </pc:spChg>
        <pc:spChg chg="del">
          <ac:chgData name="Anderson Proenca" userId="27fb6ec3-a630-4d6c-aa3e-92987c03289a" providerId="ADAL" clId="{D694416F-3CC3-44D1-AEFB-0C1A4B845DA1}" dt="2023-11-06T21:12:53.946" v="128" actId="478"/>
          <ac:spMkLst>
            <pc:docMk/>
            <pc:sldMk cId="235470340" sldId="348"/>
            <ac:spMk id="6" creationId="{87907AF9-DFE5-9049-ADBB-5AF9FA5395D1}"/>
          </ac:spMkLst>
        </pc:spChg>
        <pc:spChg chg="del mod">
          <ac:chgData name="Anderson Proenca" userId="27fb6ec3-a630-4d6c-aa3e-92987c03289a" providerId="ADAL" clId="{D694416F-3CC3-44D1-AEFB-0C1A4B845DA1}" dt="2023-11-06T21:12:25.465" v="120" actId="478"/>
          <ac:spMkLst>
            <pc:docMk/>
            <pc:sldMk cId="235470340" sldId="348"/>
            <ac:spMk id="7" creationId="{C5C8619A-013F-F442-9D42-73B1E04AB448}"/>
          </ac:spMkLst>
        </pc:spChg>
        <pc:spChg chg="add del mod">
          <ac:chgData name="Anderson Proenca" userId="27fb6ec3-a630-4d6c-aa3e-92987c03289a" providerId="ADAL" clId="{D694416F-3CC3-44D1-AEFB-0C1A4B845DA1}" dt="2023-11-06T21:12:55.648" v="129" actId="478"/>
          <ac:spMkLst>
            <pc:docMk/>
            <pc:sldMk cId="235470340" sldId="348"/>
            <ac:spMk id="12" creationId="{C2881D9D-3D56-1B6B-6C86-006DC0C1BCFB}"/>
          </ac:spMkLst>
        </pc:spChg>
        <pc:picChg chg="add del mod">
          <ac:chgData name="Anderson Proenca" userId="27fb6ec3-a630-4d6c-aa3e-92987c03289a" providerId="ADAL" clId="{D694416F-3CC3-44D1-AEFB-0C1A4B845DA1}" dt="2023-11-06T21:12:33.327" v="124" actId="478"/>
          <ac:picMkLst>
            <pc:docMk/>
            <pc:sldMk cId="235470340" sldId="348"/>
            <ac:picMk id="8" creationId="{60A9C896-3D82-DC73-F118-03A71A898551}"/>
          </ac:picMkLst>
        </pc:picChg>
        <pc:picChg chg="add mod modCrop">
          <ac:chgData name="Anderson Proenca" userId="27fb6ec3-a630-4d6c-aa3e-92987c03289a" providerId="ADAL" clId="{D694416F-3CC3-44D1-AEFB-0C1A4B845DA1}" dt="2023-11-06T21:44:25.651" v="369" actId="14100"/>
          <ac:picMkLst>
            <pc:docMk/>
            <pc:sldMk cId="235470340" sldId="348"/>
            <ac:picMk id="9" creationId="{5DB138E2-3A65-FA7D-C525-8379D1776CDD}"/>
          </ac:picMkLst>
        </pc:picChg>
        <pc:picChg chg="mod">
          <ac:chgData name="Anderson Proenca" userId="27fb6ec3-a630-4d6c-aa3e-92987c03289a" providerId="ADAL" clId="{D694416F-3CC3-44D1-AEFB-0C1A4B845DA1}" dt="2023-11-06T21:44:20.701" v="368" actId="1035"/>
          <ac:picMkLst>
            <pc:docMk/>
            <pc:sldMk cId="235470340" sldId="348"/>
            <ac:picMk id="10" creationId="{590977E2-7779-2E8F-69F8-64F66ED08EC1}"/>
          </ac:picMkLst>
        </pc:picChg>
        <pc:picChg chg="add mod modCrop">
          <ac:chgData name="Anderson Proenca" userId="27fb6ec3-a630-4d6c-aa3e-92987c03289a" providerId="ADAL" clId="{D694416F-3CC3-44D1-AEFB-0C1A4B845DA1}" dt="2023-11-06T21:45:01.192" v="380" actId="1037"/>
          <ac:picMkLst>
            <pc:docMk/>
            <pc:sldMk cId="235470340" sldId="348"/>
            <ac:picMk id="14" creationId="{FA184F15-F76D-A8FC-191C-3761A1540EC1}"/>
          </ac:picMkLst>
        </pc:picChg>
        <pc:picChg chg="add mod modCrop">
          <ac:chgData name="Anderson Proenca" userId="27fb6ec3-a630-4d6c-aa3e-92987c03289a" providerId="ADAL" clId="{D694416F-3CC3-44D1-AEFB-0C1A4B845DA1}" dt="2023-11-06T21:45:57.435" v="393" actId="732"/>
          <ac:picMkLst>
            <pc:docMk/>
            <pc:sldMk cId="235470340" sldId="348"/>
            <ac:picMk id="16" creationId="{45675E60-438B-769A-4DA9-78FFF403CE6F}"/>
          </ac:picMkLst>
        </pc:picChg>
        <pc:picChg chg="mod">
          <ac:chgData name="Anderson Proenca" userId="27fb6ec3-a630-4d6c-aa3e-92987c03289a" providerId="ADAL" clId="{D694416F-3CC3-44D1-AEFB-0C1A4B845DA1}" dt="2023-11-06T21:43:51.044" v="360" actId="1037"/>
          <ac:picMkLst>
            <pc:docMk/>
            <pc:sldMk cId="235470340" sldId="348"/>
            <ac:picMk id="1026" creationId="{C824DF91-1044-CE9B-24F0-6822CD640D37}"/>
          </ac:picMkLst>
        </pc:picChg>
      </pc:sldChg>
      <pc:sldChg chg="addSp delSp modSp new mod">
        <pc:chgData name="Anderson Proenca" userId="27fb6ec3-a630-4d6c-aa3e-92987c03289a" providerId="ADAL" clId="{D694416F-3CC3-44D1-AEFB-0C1A4B845DA1}" dt="2023-11-06T21:51:34.168" v="462" actId="14100"/>
        <pc:sldMkLst>
          <pc:docMk/>
          <pc:sldMk cId="1721243712" sldId="349"/>
        </pc:sldMkLst>
        <pc:spChg chg="del">
          <ac:chgData name="Anderson Proenca" userId="27fb6ec3-a630-4d6c-aa3e-92987c03289a" providerId="ADAL" clId="{D694416F-3CC3-44D1-AEFB-0C1A4B845DA1}" dt="2023-11-06T21:50:37.743" v="442" actId="478"/>
          <ac:spMkLst>
            <pc:docMk/>
            <pc:sldMk cId="1721243712" sldId="349"/>
            <ac:spMk id="2" creationId="{072CEA9F-37E5-DBF5-5EDA-2FD97A367BCD}"/>
          </ac:spMkLst>
        </pc:spChg>
        <pc:spChg chg="del">
          <ac:chgData name="Anderson Proenca" userId="27fb6ec3-a630-4d6c-aa3e-92987c03289a" providerId="ADAL" clId="{D694416F-3CC3-44D1-AEFB-0C1A4B845DA1}" dt="2023-11-06T21:50:39.472" v="443" actId="478"/>
          <ac:spMkLst>
            <pc:docMk/>
            <pc:sldMk cId="1721243712" sldId="349"/>
            <ac:spMk id="3" creationId="{E33611F1-E59B-8473-7CCF-4977375738AA}"/>
          </ac:spMkLst>
        </pc:spChg>
        <pc:spChg chg="del">
          <ac:chgData name="Anderson Proenca" userId="27fb6ec3-a630-4d6c-aa3e-92987c03289a" providerId="ADAL" clId="{D694416F-3CC3-44D1-AEFB-0C1A4B845DA1}" dt="2023-11-06T21:50:34.504" v="441" actId="478"/>
          <ac:spMkLst>
            <pc:docMk/>
            <pc:sldMk cId="1721243712" sldId="349"/>
            <ac:spMk id="4" creationId="{76DB0185-EA37-EE13-D78C-F2525BCAD336}"/>
          </ac:spMkLst>
        </pc:spChg>
        <pc:spChg chg="add mod">
          <ac:chgData name="Anderson Proenca" userId="27fb6ec3-a630-4d6c-aa3e-92987c03289a" providerId="ADAL" clId="{D694416F-3CC3-44D1-AEFB-0C1A4B845DA1}" dt="2023-11-06T21:51:11.820" v="457" actId="20577"/>
          <ac:spMkLst>
            <pc:docMk/>
            <pc:sldMk cId="1721243712" sldId="349"/>
            <ac:spMk id="6" creationId="{C7D8682C-1021-8518-591F-F6F582F42E84}"/>
          </ac:spMkLst>
        </pc:spChg>
        <pc:spChg chg="add mod">
          <ac:chgData name="Anderson Proenca" userId="27fb6ec3-a630-4d6c-aa3e-92987c03289a" providerId="ADAL" clId="{D694416F-3CC3-44D1-AEFB-0C1A4B845DA1}" dt="2023-11-06T21:51:34.168" v="462" actId="14100"/>
          <ac:spMkLst>
            <pc:docMk/>
            <pc:sldMk cId="1721243712" sldId="349"/>
            <ac:spMk id="7" creationId="{902828BF-FF15-D44A-DBF4-270132F44CC0}"/>
          </ac:spMkLst>
        </pc:spChg>
      </pc:sldChg>
      <pc:sldMasterChg chg="modSldLayout">
        <pc:chgData name="Anderson Proenca" userId="27fb6ec3-a630-4d6c-aa3e-92987c03289a" providerId="ADAL" clId="{D694416F-3CC3-44D1-AEFB-0C1A4B845DA1}" dt="2023-11-06T21:03:38.876" v="70" actId="478"/>
        <pc:sldMasterMkLst>
          <pc:docMk/>
          <pc:sldMasterMk cId="1521201122" sldId="2147483734"/>
        </pc:sldMasterMkLst>
        <pc:sldLayoutChg chg="delSp mod">
          <pc:chgData name="Anderson Proenca" userId="27fb6ec3-a630-4d6c-aa3e-92987c03289a" providerId="ADAL" clId="{D694416F-3CC3-44D1-AEFB-0C1A4B845DA1}" dt="2023-11-06T21:03:38.876" v="70" actId="478"/>
          <pc:sldLayoutMkLst>
            <pc:docMk/>
            <pc:sldMasterMk cId="1521201122" sldId="2147483734"/>
            <pc:sldLayoutMk cId="382952575" sldId="2147483737"/>
          </pc:sldLayoutMkLst>
          <pc:picChg chg="del">
            <ac:chgData name="Anderson Proenca" userId="27fb6ec3-a630-4d6c-aa3e-92987c03289a" providerId="ADAL" clId="{D694416F-3CC3-44D1-AEFB-0C1A4B845DA1}" dt="2023-11-06T21:03:38.876" v="70" actId="478"/>
            <ac:picMkLst>
              <pc:docMk/>
              <pc:sldMasterMk cId="1521201122" sldId="2147483734"/>
              <pc:sldLayoutMk cId="382952575" sldId="2147483737"/>
              <ac:picMk id="6" creationId="{66566C94-DF74-4D91-ABAE-283C5A7080B8}"/>
            </ac:picMkLst>
          </pc:picChg>
        </pc:sldLayoutChg>
      </pc:sldMasterChg>
    </pc:docChg>
  </pc:docChgLst>
  <pc:docChgLst>
    <pc:chgData name="Anderson Proenca" userId="27fb6ec3-a630-4d6c-aa3e-92987c03289a" providerId="ADAL" clId="{E38F91F1-B8EA-468E-8D64-9388C1DDF80D}"/>
    <pc:docChg chg="undo custSel modSld modMainMaster">
      <pc:chgData name="Anderson Proenca" userId="27fb6ec3-a630-4d6c-aa3e-92987c03289a" providerId="ADAL" clId="{E38F91F1-B8EA-468E-8D64-9388C1DDF80D}" dt="2022-05-15T14:57:58.992" v="127" actId="1037"/>
      <pc:docMkLst>
        <pc:docMk/>
      </pc:docMkLst>
      <pc:sldChg chg="addSp delSp modSp mod">
        <pc:chgData name="Anderson Proenca" userId="27fb6ec3-a630-4d6c-aa3e-92987c03289a" providerId="ADAL" clId="{E38F91F1-B8EA-468E-8D64-9388C1DDF80D}" dt="2022-05-15T14:57:58.992" v="127" actId="1037"/>
        <pc:sldMkLst>
          <pc:docMk/>
          <pc:sldMk cId="3892451141" sldId="256"/>
        </pc:sldMkLst>
        <pc:spChg chg="mod">
          <ac:chgData name="Anderson Proenca" userId="27fb6ec3-a630-4d6c-aa3e-92987c03289a" providerId="ADAL" clId="{E38F91F1-B8EA-468E-8D64-9388C1DDF80D}" dt="2022-05-15T14:48:13.215" v="90" actId="1076"/>
          <ac:spMkLst>
            <pc:docMk/>
            <pc:sldMk cId="3892451141" sldId="256"/>
            <ac:spMk id="5" creationId="{D033C6D3-0636-4744-8993-16482DA82213}"/>
          </ac:spMkLst>
        </pc:spChg>
        <pc:spChg chg="mod">
          <ac:chgData name="Anderson Proenca" userId="27fb6ec3-a630-4d6c-aa3e-92987c03289a" providerId="ADAL" clId="{E38F91F1-B8EA-468E-8D64-9388C1DDF80D}" dt="2022-05-15T14:47:23.852" v="72" actId="27636"/>
          <ac:spMkLst>
            <pc:docMk/>
            <pc:sldMk cId="3892451141" sldId="256"/>
            <ac:spMk id="6" creationId="{C3A5EB5B-D17E-814A-9FC8-5944D11A4E52}"/>
          </ac:spMkLst>
        </pc:spChg>
        <pc:spChg chg="del mod">
          <ac:chgData name="Anderson Proenca" userId="27fb6ec3-a630-4d6c-aa3e-92987c03289a" providerId="ADAL" clId="{E38F91F1-B8EA-468E-8D64-9388C1DDF80D}" dt="2022-05-15T14:57:38.668" v="113" actId="478"/>
          <ac:spMkLst>
            <pc:docMk/>
            <pc:sldMk cId="3892451141" sldId="256"/>
            <ac:spMk id="7" creationId="{6D905019-0A7B-4EAF-A0D6-7A3921AD31C7}"/>
          </ac:spMkLst>
        </pc:spChg>
        <pc:spChg chg="mod">
          <ac:chgData name="Anderson Proenca" userId="27fb6ec3-a630-4d6c-aa3e-92987c03289a" providerId="ADAL" clId="{E38F91F1-B8EA-468E-8D64-9388C1DDF80D}" dt="2022-05-15T14:57:40.904" v="118" actId="1036"/>
          <ac:spMkLst>
            <pc:docMk/>
            <pc:sldMk cId="3892451141" sldId="256"/>
            <ac:spMk id="8" creationId="{28EACABE-240A-6740-B7D0-0A01BF8F3548}"/>
          </ac:spMkLst>
        </pc:spChg>
        <pc:picChg chg="add mod">
          <ac:chgData name="Anderson Proenca" userId="27fb6ec3-a630-4d6c-aa3e-92987c03289a" providerId="ADAL" clId="{E38F91F1-B8EA-468E-8D64-9388C1DDF80D}" dt="2022-05-15T14:57:53.732" v="122" actId="1037"/>
          <ac:picMkLst>
            <pc:docMk/>
            <pc:sldMk cId="3892451141" sldId="256"/>
            <ac:picMk id="3" creationId="{CF7AB927-BF58-4084-8C40-2DB76EAAA7D2}"/>
          </ac:picMkLst>
        </pc:picChg>
        <pc:picChg chg="add mod modCrop">
          <ac:chgData name="Anderson Proenca" userId="27fb6ec3-a630-4d6c-aa3e-92987c03289a" providerId="ADAL" clId="{E38F91F1-B8EA-468E-8D64-9388C1DDF80D}" dt="2022-05-15T14:57:58.992" v="127" actId="1037"/>
          <ac:picMkLst>
            <pc:docMk/>
            <pc:sldMk cId="3892451141" sldId="256"/>
            <ac:picMk id="9" creationId="{ECDD4F34-5339-4336-B055-261E3DC741ED}"/>
          </ac:picMkLst>
        </pc:picChg>
        <pc:picChg chg="add mod">
          <ac:chgData name="Anderson Proenca" userId="27fb6ec3-a630-4d6c-aa3e-92987c03289a" providerId="ADAL" clId="{E38F91F1-B8EA-468E-8D64-9388C1DDF80D}" dt="2022-05-15T14:57:49.462" v="120" actId="1076"/>
          <ac:picMkLst>
            <pc:docMk/>
            <pc:sldMk cId="3892451141" sldId="256"/>
            <ac:picMk id="10" creationId="{1773DBE7-91D0-45F3-86A6-17206B322E2F}"/>
          </ac:picMkLst>
        </pc:picChg>
      </pc:sldChg>
      <pc:sldMasterChg chg="modSldLayout">
        <pc:chgData name="Anderson Proenca" userId="27fb6ec3-a630-4d6c-aa3e-92987c03289a" providerId="ADAL" clId="{E38F91F1-B8EA-468E-8D64-9388C1DDF80D}" dt="2022-05-15T14:56:48.624" v="108" actId="1035"/>
        <pc:sldMasterMkLst>
          <pc:docMk/>
          <pc:sldMasterMk cId="1521201122" sldId="2147483734"/>
        </pc:sldMasterMkLst>
        <pc:sldLayoutChg chg="modSp mod">
          <pc:chgData name="Anderson Proenca" userId="27fb6ec3-a630-4d6c-aa3e-92987c03289a" providerId="ADAL" clId="{E38F91F1-B8EA-468E-8D64-9388C1DDF80D}" dt="2022-05-15T14:44:57.163" v="38" actId="1037"/>
          <pc:sldLayoutMkLst>
            <pc:docMk/>
            <pc:sldMasterMk cId="1521201122" sldId="2147483734"/>
            <pc:sldLayoutMk cId="4146035683" sldId="2147483736"/>
          </pc:sldLayoutMkLst>
          <pc:picChg chg="mod">
            <ac:chgData name="Anderson Proenca" userId="27fb6ec3-a630-4d6c-aa3e-92987c03289a" providerId="ADAL" clId="{E38F91F1-B8EA-468E-8D64-9388C1DDF80D}" dt="2022-05-15T14:44:57.163" v="38" actId="1037"/>
            <ac:picMkLst>
              <pc:docMk/>
              <pc:sldMasterMk cId="1521201122" sldId="2147483734"/>
              <pc:sldLayoutMk cId="4146035683" sldId="2147483736"/>
              <ac:picMk id="8" creationId="{00000000-0000-0000-0000-000000000000}"/>
            </ac:picMkLst>
          </pc:picChg>
        </pc:sldLayoutChg>
        <pc:sldLayoutChg chg="addSp modSp mod">
          <pc:chgData name="Anderson Proenca" userId="27fb6ec3-a630-4d6c-aa3e-92987c03289a" providerId="ADAL" clId="{E38F91F1-B8EA-468E-8D64-9388C1DDF80D}" dt="2022-05-15T14:56:48.624" v="108" actId="1035"/>
          <pc:sldLayoutMkLst>
            <pc:docMk/>
            <pc:sldMasterMk cId="1521201122" sldId="2147483734"/>
            <pc:sldLayoutMk cId="382952575" sldId="2147483737"/>
          </pc:sldLayoutMkLst>
          <pc:picChg chg="add mod">
            <ac:chgData name="Anderson Proenca" userId="27fb6ec3-a630-4d6c-aa3e-92987c03289a" providerId="ADAL" clId="{E38F91F1-B8EA-468E-8D64-9388C1DDF80D}" dt="2022-05-15T14:56:48.624" v="108" actId="1035"/>
            <ac:picMkLst>
              <pc:docMk/>
              <pc:sldMasterMk cId="1521201122" sldId="2147483734"/>
              <pc:sldLayoutMk cId="382952575" sldId="2147483737"/>
              <ac:picMk id="6" creationId="{66566C94-DF74-4D91-ABAE-283C5A7080B8}"/>
            </ac:picMkLst>
          </pc:picChg>
        </pc:sldLayoutChg>
      </pc:sldMasterChg>
    </pc:docChg>
  </pc:docChgLst>
  <pc:docChgLst>
    <pc:chgData name="Anderson Proenca" userId="27fb6ec3-a630-4d6c-aa3e-92987c03289a" providerId="ADAL" clId="{DFD001CE-A99F-486A-8BBB-03FF68264A46}"/>
    <pc:docChg chg="undo redo custSel addSld delSld modSld">
      <pc:chgData name="Anderson Proenca" userId="27fb6ec3-a630-4d6c-aa3e-92987c03289a" providerId="ADAL" clId="{DFD001CE-A99F-486A-8BBB-03FF68264A46}" dt="2022-05-03T17:26:59.125" v="2402"/>
      <pc:docMkLst>
        <pc:docMk/>
      </pc:docMkLst>
      <pc:sldChg chg="modSp mod modAnim">
        <pc:chgData name="Anderson Proenca" userId="27fb6ec3-a630-4d6c-aa3e-92987c03289a" providerId="ADAL" clId="{DFD001CE-A99F-486A-8BBB-03FF68264A46}" dt="2022-05-03T12:44:35.960" v="2120"/>
        <pc:sldMkLst>
          <pc:docMk/>
          <pc:sldMk cId="1619322621" sldId="257"/>
        </pc:sldMkLst>
        <pc:spChg chg="mod">
          <ac:chgData name="Anderson Proenca" userId="27fb6ec3-a630-4d6c-aa3e-92987c03289a" providerId="ADAL" clId="{DFD001CE-A99F-486A-8BBB-03FF68264A46}" dt="2022-05-03T12:12:30.237" v="524" actId="9"/>
          <ac:spMkLst>
            <pc:docMk/>
            <pc:sldMk cId="1619322621" sldId="257"/>
            <ac:spMk id="7" creationId="{C5C8619A-013F-F442-9D42-73B1E04AB448}"/>
          </ac:spMkLst>
        </pc:spChg>
      </pc:sldChg>
      <pc:sldChg chg="addSp modSp mod modAnim">
        <pc:chgData name="Anderson Proenca" userId="27fb6ec3-a630-4d6c-aa3e-92987c03289a" providerId="ADAL" clId="{DFD001CE-A99F-486A-8BBB-03FF68264A46}" dt="2022-05-03T13:19:34.381" v="2305" actId="20577"/>
        <pc:sldMkLst>
          <pc:docMk/>
          <pc:sldMk cId="3382059711" sldId="301"/>
        </pc:sldMkLst>
        <pc:spChg chg="add mod">
          <ac:chgData name="Anderson Proenca" userId="27fb6ec3-a630-4d6c-aa3e-92987c03289a" providerId="ADAL" clId="{DFD001CE-A99F-486A-8BBB-03FF68264A46}" dt="2022-05-03T11:37:25.621" v="8" actId="1076"/>
          <ac:spMkLst>
            <pc:docMk/>
            <pc:sldMk cId="3382059711" sldId="301"/>
            <ac:spMk id="6" creationId="{7C016769-A2F2-496C-953D-0095A99C35AF}"/>
          </ac:spMkLst>
        </pc:spChg>
        <pc:spChg chg="mod">
          <ac:chgData name="Anderson Proenca" userId="27fb6ec3-a630-4d6c-aa3e-92987c03289a" providerId="ADAL" clId="{DFD001CE-A99F-486A-8BBB-03FF68264A46}" dt="2022-05-03T12:12:36.363" v="526" actId="20577"/>
          <ac:spMkLst>
            <pc:docMk/>
            <pc:sldMk cId="3382059711" sldId="301"/>
            <ac:spMk id="7" creationId="{C5C8619A-013F-F442-9D42-73B1E04AB448}"/>
          </ac:spMkLst>
        </pc:spChg>
        <pc:spChg chg="add mod">
          <ac:chgData name="Anderson Proenca" userId="27fb6ec3-a630-4d6c-aa3e-92987c03289a" providerId="ADAL" clId="{DFD001CE-A99F-486A-8BBB-03FF68264A46}" dt="2022-05-03T13:19:34.381" v="2305" actId="20577"/>
          <ac:spMkLst>
            <pc:docMk/>
            <pc:sldMk cId="3382059711" sldId="301"/>
            <ac:spMk id="9" creationId="{65416B2D-57E0-4C5E-807E-5772EA58E541}"/>
          </ac:spMkLst>
        </pc:spChg>
        <pc:picChg chg="add mod">
          <ac:chgData name="Anderson Proenca" userId="27fb6ec3-a630-4d6c-aa3e-92987c03289a" providerId="ADAL" clId="{DFD001CE-A99F-486A-8BBB-03FF68264A46}" dt="2022-05-03T12:02:42.391" v="35" actId="1035"/>
          <ac:picMkLst>
            <pc:docMk/>
            <pc:sldMk cId="3382059711" sldId="301"/>
            <ac:picMk id="4" creationId="{96F3F4AF-8D2A-4D75-A3D2-991A4121B658}"/>
          </ac:picMkLst>
        </pc:picChg>
        <pc:picChg chg="add mod">
          <ac:chgData name="Anderson Proenca" userId="27fb6ec3-a630-4d6c-aa3e-92987c03289a" providerId="ADAL" clId="{DFD001CE-A99F-486A-8BBB-03FF68264A46}" dt="2022-05-03T12:02:36.881" v="27" actId="1036"/>
          <ac:picMkLst>
            <pc:docMk/>
            <pc:sldMk cId="3382059711" sldId="301"/>
            <ac:picMk id="1026" creationId="{B86E5960-E5C4-425C-A035-424C7391EDF5}"/>
          </ac:picMkLst>
        </pc:picChg>
      </pc:sldChg>
      <pc:sldChg chg="modSp mod modAnim">
        <pc:chgData name="Anderson Proenca" userId="27fb6ec3-a630-4d6c-aa3e-92987c03289a" providerId="ADAL" clId="{DFD001CE-A99F-486A-8BBB-03FF68264A46}" dt="2022-05-03T12:49:55.609" v="2216"/>
        <pc:sldMkLst>
          <pc:docMk/>
          <pc:sldMk cId="204611863" sldId="303"/>
        </pc:sldMkLst>
        <pc:spChg chg="mod">
          <ac:chgData name="Anderson Proenca" userId="27fb6ec3-a630-4d6c-aa3e-92987c03289a" providerId="ADAL" clId="{DFD001CE-A99F-486A-8BBB-03FF68264A46}" dt="2022-05-03T12:49:50.686" v="2214" actId="20577"/>
          <ac:spMkLst>
            <pc:docMk/>
            <pc:sldMk cId="204611863" sldId="303"/>
            <ac:spMk id="7" creationId="{C5C8619A-013F-F442-9D42-73B1E04AB448}"/>
          </ac:spMkLst>
        </pc:spChg>
      </pc:sldChg>
      <pc:sldChg chg="addSp modSp mod modAnim">
        <pc:chgData name="Anderson Proenca" userId="27fb6ec3-a630-4d6c-aa3e-92987c03289a" providerId="ADAL" clId="{DFD001CE-A99F-486A-8BBB-03FF68264A46}" dt="2022-05-03T17:17:09.540" v="2310" actId="20577"/>
        <pc:sldMkLst>
          <pc:docMk/>
          <pc:sldMk cId="383757633" sldId="304"/>
        </pc:sldMkLst>
        <pc:spChg chg="add mod">
          <ac:chgData name="Anderson Proenca" userId="27fb6ec3-a630-4d6c-aa3e-92987c03289a" providerId="ADAL" clId="{DFD001CE-A99F-486A-8BBB-03FF68264A46}" dt="2022-05-03T17:17:09.540" v="2310" actId="20577"/>
          <ac:spMkLst>
            <pc:docMk/>
            <pc:sldMk cId="383757633" sldId="304"/>
            <ac:spMk id="6" creationId="{D4121318-C0F9-45F1-87CC-7F735966D24A}"/>
          </ac:spMkLst>
        </pc:spChg>
        <pc:spChg chg="mod">
          <ac:chgData name="Anderson Proenca" userId="27fb6ec3-a630-4d6c-aa3e-92987c03289a" providerId="ADAL" clId="{DFD001CE-A99F-486A-8BBB-03FF68264A46}" dt="2022-05-03T12:20:36.498" v="1001" actId="20577"/>
          <ac:spMkLst>
            <pc:docMk/>
            <pc:sldMk cId="383757633" sldId="304"/>
            <ac:spMk id="7" creationId="{C5C8619A-013F-F442-9D42-73B1E04AB448}"/>
          </ac:spMkLst>
        </pc:spChg>
      </pc:sldChg>
      <pc:sldChg chg="modAnim">
        <pc:chgData name="Anderson Proenca" userId="27fb6ec3-a630-4d6c-aa3e-92987c03289a" providerId="ADAL" clId="{DFD001CE-A99F-486A-8BBB-03FF68264A46}" dt="2022-05-03T12:48:49.877" v="2146"/>
        <pc:sldMkLst>
          <pc:docMk/>
          <pc:sldMk cId="4109444474" sldId="305"/>
        </pc:sldMkLst>
      </pc:sldChg>
      <pc:sldChg chg="addSp modSp mod modAnim">
        <pc:chgData name="Anderson Proenca" userId="27fb6ec3-a630-4d6c-aa3e-92987c03289a" providerId="ADAL" clId="{DFD001CE-A99F-486A-8BBB-03FF68264A46}" dt="2022-05-03T17:19:49.320" v="2347" actId="1076"/>
        <pc:sldMkLst>
          <pc:docMk/>
          <pc:sldMk cId="1879505159" sldId="306"/>
        </pc:sldMkLst>
        <pc:spChg chg="mod">
          <ac:chgData name="Anderson Proenca" userId="27fb6ec3-a630-4d6c-aa3e-92987c03289a" providerId="ADAL" clId="{DFD001CE-A99F-486A-8BBB-03FF68264A46}" dt="2022-05-03T12:23:16.629" v="1380" actId="20577"/>
          <ac:spMkLst>
            <pc:docMk/>
            <pc:sldMk cId="1879505159" sldId="306"/>
            <ac:spMk id="7" creationId="{C5C8619A-013F-F442-9D42-73B1E04AB448}"/>
          </ac:spMkLst>
        </pc:spChg>
        <pc:spChg chg="add mod">
          <ac:chgData name="Anderson Proenca" userId="27fb6ec3-a630-4d6c-aa3e-92987c03289a" providerId="ADAL" clId="{DFD001CE-A99F-486A-8BBB-03FF68264A46}" dt="2022-05-03T17:19:49.320" v="2347" actId="1076"/>
          <ac:spMkLst>
            <pc:docMk/>
            <pc:sldMk cId="1879505159" sldId="306"/>
            <ac:spMk id="9" creationId="{B8615055-9163-45AF-AD94-839CA6D76DE8}"/>
          </ac:spMkLst>
        </pc:spChg>
        <pc:picChg chg="add mod modCrop">
          <ac:chgData name="Anderson Proenca" userId="27fb6ec3-a630-4d6c-aa3e-92987c03289a" providerId="ADAL" clId="{DFD001CE-A99F-486A-8BBB-03FF68264A46}" dt="2022-05-03T17:19:27.401" v="2335" actId="1076"/>
          <ac:picMkLst>
            <pc:docMk/>
            <pc:sldMk cId="1879505159" sldId="306"/>
            <ac:picMk id="10" creationId="{09B8A032-822A-4D62-B260-1AB969FD5027}"/>
          </ac:picMkLst>
        </pc:picChg>
        <pc:picChg chg="add mod modCrop">
          <ac:chgData name="Anderson Proenca" userId="27fb6ec3-a630-4d6c-aa3e-92987c03289a" providerId="ADAL" clId="{DFD001CE-A99F-486A-8BBB-03FF68264A46}" dt="2022-05-03T17:19:31.881" v="2336" actId="1076"/>
          <ac:picMkLst>
            <pc:docMk/>
            <pc:sldMk cId="1879505159" sldId="306"/>
            <ac:picMk id="11" creationId="{AAE27FF8-650D-48CD-A788-AF75C0C02D77}"/>
          </ac:picMkLst>
        </pc:picChg>
      </pc:sldChg>
      <pc:sldChg chg="addSp modSp mod modNotesTx">
        <pc:chgData name="Anderson Proenca" userId="27fb6ec3-a630-4d6c-aa3e-92987c03289a" providerId="ADAL" clId="{DFD001CE-A99F-486A-8BBB-03FF68264A46}" dt="2022-05-03T17:20:22.811" v="2350" actId="1076"/>
        <pc:sldMkLst>
          <pc:docMk/>
          <pc:sldMk cId="4287960795" sldId="307"/>
        </pc:sldMkLst>
        <pc:spChg chg="add mod">
          <ac:chgData name="Anderson Proenca" userId="27fb6ec3-a630-4d6c-aa3e-92987c03289a" providerId="ADAL" clId="{DFD001CE-A99F-486A-8BBB-03FF68264A46}" dt="2022-05-03T12:24:10.632" v="1420" actId="20577"/>
          <ac:spMkLst>
            <pc:docMk/>
            <pc:sldMk cId="4287960795" sldId="307"/>
            <ac:spMk id="8" creationId="{D2F8E221-FBD6-4319-A8D4-D340CA7FA44C}"/>
          </ac:spMkLst>
        </pc:spChg>
        <pc:spChg chg="add mod">
          <ac:chgData name="Anderson Proenca" userId="27fb6ec3-a630-4d6c-aa3e-92987c03289a" providerId="ADAL" clId="{DFD001CE-A99F-486A-8BBB-03FF68264A46}" dt="2022-05-03T17:20:22.811" v="2350" actId="1076"/>
          <ac:spMkLst>
            <pc:docMk/>
            <pc:sldMk cId="4287960795" sldId="307"/>
            <ac:spMk id="9" creationId="{1A3FE424-8FA6-4F73-9647-14C530018E5F}"/>
          </ac:spMkLst>
        </pc:spChg>
      </pc:sldChg>
      <pc:sldChg chg="addSp modSp mod modAnim">
        <pc:chgData name="Anderson Proenca" userId="27fb6ec3-a630-4d6c-aa3e-92987c03289a" providerId="ADAL" clId="{DFD001CE-A99F-486A-8BBB-03FF68264A46}" dt="2022-05-03T17:26:59.125" v="2402"/>
        <pc:sldMkLst>
          <pc:docMk/>
          <pc:sldMk cId="174440152" sldId="308"/>
        </pc:sldMkLst>
        <pc:spChg chg="mod">
          <ac:chgData name="Anderson Proenca" userId="27fb6ec3-a630-4d6c-aa3e-92987c03289a" providerId="ADAL" clId="{DFD001CE-A99F-486A-8BBB-03FF68264A46}" dt="2022-05-03T12:47:45.231" v="2139" actId="20577"/>
          <ac:spMkLst>
            <pc:docMk/>
            <pc:sldMk cId="174440152" sldId="308"/>
            <ac:spMk id="7" creationId="{C5C8619A-013F-F442-9D42-73B1E04AB448}"/>
          </ac:spMkLst>
        </pc:spChg>
        <pc:spChg chg="add mod">
          <ac:chgData name="Anderson Proenca" userId="27fb6ec3-a630-4d6c-aa3e-92987c03289a" providerId="ADAL" clId="{DFD001CE-A99F-486A-8BBB-03FF68264A46}" dt="2022-05-03T17:20:46.141" v="2352" actId="1076"/>
          <ac:spMkLst>
            <pc:docMk/>
            <pc:sldMk cId="174440152" sldId="308"/>
            <ac:spMk id="9" creationId="{20F352DC-2AA8-46DF-B491-5081846D1E4F}"/>
          </ac:spMkLst>
        </pc:spChg>
        <pc:spChg chg="add mod">
          <ac:chgData name="Anderson Proenca" userId="27fb6ec3-a630-4d6c-aa3e-92987c03289a" providerId="ADAL" clId="{DFD001CE-A99F-486A-8BBB-03FF68264A46}" dt="2022-05-03T17:20:55.330" v="2355" actId="20577"/>
          <ac:spMkLst>
            <pc:docMk/>
            <pc:sldMk cId="174440152" sldId="308"/>
            <ac:spMk id="10" creationId="{5EFC09B5-A74A-49A8-8E7F-0198F166AFF7}"/>
          </ac:spMkLst>
        </pc:spChg>
      </pc:sldChg>
      <pc:sldChg chg="addSp modSp mod modAnim">
        <pc:chgData name="Anderson Proenca" userId="27fb6ec3-a630-4d6c-aa3e-92987c03289a" providerId="ADAL" clId="{DFD001CE-A99F-486A-8BBB-03FF68264A46}" dt="2022-05-03T17:26:46.012" v="2400"/>
        <pc:sldMkLst>
          <pc:docMk/>
          <pc:sldMk cId="2950073073" sldId="309"/>
        </pc:sldMkLst>
        <pc:spChg chg="mod">
          <ac:chgData name="Anderson Proenca" userId="27fb6ec3-a630-4d6c-aa3e-92987c03289a" providerId="ADAL" clId="{DFD001CE-A99F-486A-8BBB-03FF68264A46}" dt="2022-05-03T12:44:01.614" v="2113" actId="20577"/>
          <ac:spMkLst>
            <pc:docMk/>
            <pc:sldMk cId="2950073073" sldId="309"/>
            <ac:spMk id="7" creationId="{C5C8619A-013F-F442-9D42-73B1E04AB448}"/>
          </ac:spMkLst>
        </pc:spChg>
        <pc:spChg chg="add mod">
          <ac:chgData name="Anderson Proenca" userId="27fb6ec3-a630-4d6c-aa3e-92987c03289a" providerId="ADAL" clId="{DFD001CE-A99F-486A-8BBB-03FF68264A46}" dt="2022-05-03T17:21:12.640" v="2357" actId="1076"/>
          <ac:spMkLst>
            <pc:docMk/>
            <pc:sldMk cId="2950073073" sldId="309"/>
            <ac:spMk id="10" creationId="{651B4F8C-2475-4D68-A0DA-F2FA8F6FD45C}"/>
          </ac:spMkLst>
        </pc:spChg>
        <pc:spChg chg="add mod">
          <ac:chgData name="Anderson Proenca" userId="27fb6ec3-a630-4d6c-aa3e-92987c03289a" providerId="ADAL" clId="{DFD001CE-A99F-486A-8BBB-03FF68264A46}" dt="2022-05-03T17:22:11.113" v="2368" actId="1076"/>
          <ac:spMkLst>
            <pc:docMk/>
            <pc:sldMk cId="2950073073" sldId="309"/>
            <ac:spMk id="13" creationId="{63C68805-4CEF-4229-987A-4351FB444376}"/>
          </ac:spMkLst>
        </pc:spChg>
        <pc:spChg chg="add mod">
          <ac:chgData name="Anderson Proenca" userId="27fb6ec3-a630-4d6c-aa3e-92987c03289a" providerId="ADAL" clId="{DFD001CE-A99F-486A-8BBB-03FF68264A46}" dt="2022-05-03T17:22:25.032" v="2375" actId="1037"/>
          <ac:spMkLst>
            <pc:docMk/>
            <pc:sldMk cId="2950073073" sldId="309"/>
            <ac:spMk id="14" creationId="{D610A5C7-9289-464B-9A67-5B92E37A9ECC}"/>
          </ac:spMkLst>
        </pc:spChg>
        <pc:picChg chg="mod ord">
          <ac:chgData name="Anderson Proenca" userId="27fb6ec3-a630-4d6c-aa3e-92987c03289a" providerId="ADAL" clId="{DFD001CE-A99F-486A-8BBB-03FF68264A46}" dt="2022-05-03T12:43:41.265" v="2063" actId="167"/>
          <ac:picMkLst>
            <pc:docMk/>
            <pc:sldMk cId="2950073073" sldId="309"/>
            <ac:picMk id="3" creationId="{350EC684-3628-4D4D-AEB4-65C8D33855CA}"/>
          </ac:picMkLst>
        </pc:picChg>
        <pc:picChg chg="mod">
          <ac:chgData name="Anderson Proenca" userId="27fb6ec3-a630-4d6c-aa3e-92987c03289a" providerId="ADAL" clId="{DFD001CE-A99F-486A-8BBB-03FF68264A46}" dt="2022-05-03T12:44:06.108" v="2116" actId="1035"/>
          <ac:picMkLst>
            <pc:docMk/>
            <pc:sldMk cId="2950073073" sldId="309"/>
            <ac:picMk id="8" creationId="{B2B9FDBF-D6F2-4EA6-81B9-6BA8A86E0034}"/>
          </ac:picMkLst>
        </pc:picChg>
        <pc:picChg chg="mod ord">
          <ac:chgData name="Anderson Proenca" userId="27fb6ec3-a630-4d6c-aa3e-92987c03289a" providerId="ADAL" clId="{DFD001CE-A99F-486A-8BBB-03FF68264A46}" dt="2022-05-03T12:43:41.265" v="2063" actId="167"/>
          <ac:picMkLst>
            <pc:docMk/>
            <pc:sldMk cId="2950073073" sldId="309"/>
            <ac:picMk id="9" creationId="{C2495B5D-F9D8-43C4-8463-74F74DCC60D4}"/>
          </ac:picMkLst>
        </pc:picChg>
        <pc:picChg chg="add mod">
          <ac:chgData name="Anderson Proenca" userId="27fb6ec3-a630-4d6c-aa3e-92987c03289a" providerId="ADAL" clId="{DFD001CE-A99F-486A-8BBB-03FF68264A46}" dt="2022-05-03T17:21:24.730" v="2359" actId="1076"/>
          <ac:picMkLst>
            <pc:docMk/>
            <pc:sldMk cId="2950073073" sldId="309"/>
            <ac:picMk id="11" creationId="{96FED1D4-8746-4357-9F1C-A27A63B9A08F}"/>
          </ac:picMkLst>
        </pc:picChg>
        <pc:picChg chg="add mod">
          <ac:chgData name="Anderson Proenca" userId="27fb6ec3-a630-4d6c-aa3e-92987c03289a" providerId="ADAL" clId="{DFD001CE-A99F-486A-8BBB-03FF68264A46}" dt="2022-05-03T17:21:28.360" v="2360" actId="1076"/>
          <ac:picMkLst>
            <pc:docMk/>
            <pc:sldMk cId="2950073073" sldId="309"/>
            <ac:picMk id="12" creationId="{653613AD-EAE7-41AD-8560-27C0DA70610D}"/>
          </ac:picMkLst>
        </pc:picChg>
        <pc:cxnChg chg="add">
          <ac:chgData name="Anderson Proenca" userId="27fb6ec3-a630-4d6c-aa3e-92987c03289a" providerId="ADAL" clId="{DFD001CE-A99F-486A-8BBB-03FF68264A46}" dt="2022-05-03T17:22:40.072" v="2376" actId="11529"/>
          <ac:cxnSpMkLst>
            <pc:docMk/>
            <pc:sldMk cId="2950073073" sldId="309"/>
            <ac:cxnSpMk id="4" creationId="{DAB1DA3A-4ECF-417F-A57F-76B63E5D4B5E}"/>
          </ac:cxnSpMkLst>
        </pc:cxnChg>
        <pc:cxnChg chg="add mod">
          <ac:chgData name="Anderson Proenca" userId="27fb6ec3-a630-4d6c-aa3e-92987c03289a" providerId="ADAL" clId="{DFD001CE-A99F-486A-8BBB-03FF68264A46}" dt="2022-05-03T17:22:53.667" v="2382" actId="14100"/>
          <ac:cxnSpMkLst>
            <pc:docMk/>
            <pc:sldMk cId="2950073073" sldId="309"/>
            <ac:cxnSpMk id="15" creationId="{3390B7B2-62B9-4DCC-90E7-98BF55AE9B11}"/>
          </ac:cxnSpMkLst>
        </pc:cxnChg>
        <pc:cxnChg chg="add mod">
          <ac:chgData name="Anderson Proenca" userId="27fb6ec3-a630-4d6c-aa3e-92987c03289a" providerId="ADAL" clId="{DFD001CE-A99F-486A-8BBB-03FF68264A46}" dt="2022-05-03T17:23:02.865" v="2384" actId="14100"/>
          <ac:cxnSpMkLst>
            <pc:docMk/>
            <pc:sldMk cId="2950073073" sldId="309"/>
            <ac:cxnSpMk id="16" creationId="{CFA2DB7F-AF27-45D1-8F3C-F1195940FA69}"/>
          </ac:cxnSpMkLst>
        </pc:cxnChg>
        <pc:cxnChg chg="add mod">
          <ac:chgData name="Anderson Proenca" userId="27fb6ec3-a630-4d6c-aa3e-92987c03289a" providerId="ADAL" clId="{DFD001CE-A99F-486A-8BBB-03FF68264A46}" dt="2022-05-03T17:24:04.778" v="2397" actId="208"/>
          <ac:cxnSpMkLst>
            <pc:docMk/>
            <pc:sldMk cId="2950073073" sldId="309"/>
            <ac:cxnSpMk id="20" creationId="{17CE59F8-15CC-40C4-8B18-2B03F25B6896}"/>
          </ac:cxnSpMkLst>
        </pc:cxnChg>
        <pc:cxnChg chg="add mod">
          <ac:chgData name="Anderson Proenca" userId="27fb6ec3-a630-4d6c-aa3e-92987c03289a" providerId="ADAL" clId="{DFD001CE-A99F-486A-8BBB-03FF68264A46}" dt="2022-05-03T17:24:11.705" v="2398" actId="208"/>
          <ac:cxnSpMkLst>
            <pc:docMk/>
            <pc:sldMk cId="2950073073" sldId="309"/>
            <ac:cxnSpMk id="24" creationId="{D11038E6-1B77-489B-877B-00ED3F1B3656}"/>
          </ac:cxnSpMkLst>
        </pc:cxnChg>
        <pc:cxnChg chg="add mod">
          <ac:chgData name="Anderson Proenca" userId="27fb6ec3-a630-4d6c-aa3e-92987c03289a" providerId="ADAL" clId="{DFD001CE-A99F-486A-8BBB-03FF68264A46}" dt="2022-05-03T17:24:17.824" v="2399" actId="208"/>
          <ac:cxnSpMkLst>
            <pc:docMk/>
            <pc:sldMk cId="2950073073" sldId="309"/>
            <ac:cxnSpMk id="26" creationId="{8AC5BDDA-771F-4784-BB96-1FA37063B8F9}"/>
          </ac:cxnSpMkLst>
        </pc:cxnChg>
      </pc:sldChg>
      <pc:sldChg chg="new del">
        <pc:chgData name="Anderson Proenca" userId="27fb6ec3-a630-4d6c-aa3e-92987c03289a" providerId="ADAL" clId="{DFD001CE-A99F-486A-8BBB-03FF68264A46}" dt="2022-05-03T12:39:57.773" v="1953" actId="680"/>
        <pc:sldMkLst>
          <pc:docMk/>
          <pc:sldMk cId="2020938157" sldId="310"/>
        </pc:sldMkLst>
      </pc:sldChg>
    </pc:docChg>
  </pc:docChgLst>
  <pc:docChgLst>
    <pc:chgData name="Anderson Proenca" userId="27fb6ec3-a630-4d6c-aa3e-92987c03289a" providerId="ADAL" clId="{01947520-5D5E-4EE5-8CE1-FC866A3DE15D}"/>
    <pc:docChg chg="modSld">
      <pc:chgData name="Anderson Proenca" userId="27fb6ec3-a630-4d6c-aa3e-92987c03289a" providerId="ADAL" clId="{01947520-5D5E-4EE5-8CE1-FC866A3DE15D}" dt="2022-05-20T10:05:24.338" v="79" actId="20577"/>
      <pc:docMkLst>
        <pc:docMk/>
      </pc:docMkLst>
      <pc:sldChg chg="modSp">
        <pc:chgData name="Anderson Proenca" userId="27fb6ec3-a630-4d6c-aa3e-92987c03289a" providerId="ADAL" clId="{01947520-5D5E-4EE5-8CE1-FC866A3DE15D}" dt="2022-05-20T10:02:50.018" v="38" actId="207"/>
        <pc:sldMkLst>
          <pc:docMk/>
          <pc:sldMk cId="1619322621" sldId="257"/>
        </pc:sldMkLst>
        <pc:spChg chg="mod">
          <ac:chgData name="Anderson Proenca" userId="27fb6ec3-a630-4d6c-aa3e-92987c03289a" providerId="ADAL" clId="{01947520-5D5E-4EE5-8CE1-FC866A3DE15D}" dt="2022-05-20T10:02:50.018" v="38" actId="207"/>
          <ac:spMkLst>
            <pc:docMk/>
            <pc:sldMk cId="1619322621" sldId="257"/>
            <ac:spMk id="7" creationId="{C5C8619A-013F-F442-9D42-73B1E04AB448}"/>
          </ac:spMkLst>
        </pc:spChg>
      </pc:sldChg>
      <pc:sldChg chg="modSp">
        <pc:chgData name="Anderson Proenca" userId="27fb6ec3-a630-4d6c-aa3e-92987c03289a" providerId="ADAL" clId="{01947520-5D5E-4EE5-8CE1-FC866A3DE15D}" dt="2022-05-20T10:03:54.511" v="57" actId="20577"/>
        <pc:sldMkLst>
          <pc:docMk/>
          <pc:sldMk cId="2662869521" sldId="302"/>
        </pc:sldMkLst>
        <pc:spChg chg="mod">
          <ac:chgData name="Anderson Proenca" userId="27fb6ec3-a630-4d6c-aa3e-92987c03289a" providerId="ADAL" clId="{01947520-5D5E-4EE5-8CE1-FC866A3DE15D}" dt="2022-05-20T10:03:54.511" v="57" actId="20577"/>
          <ac:spMkLst>
            <pc:docMk/>
            <pc:sldMk cId="2662869521" sldId="302"/>
            <ac:spMk id="7" creationId="{C5C8619A-013F-F442-9D42-73B1E04AB448}"/>
          </ac:spMkLst>
        </pc:spChg>
      </pc:sldChg>
      <pc:sldChg chg="modSp">
        <pc:chgData name="Anderson Proenca" userId="27fb6ec3-a630-4d6c-aa3e-92987c03289a" providerId="ADAL" clId="{01947520-5D5E-4EE5-8CE1-FC866A3DE15D}" dt="2022-05-20T10:04:38.003" v="69" actId="6549"/>
        <pc:sldMkLst>
          <pc:docMk/>
          <pc:sldMk cId="1065640290" sldId="307"/>
        </pc:sldMkLst>
        <pc:spChg chg="mod">
          <ac:chgData name="Anderson Proenca" userId="27fb6ec3-a630-4d6c-aa3e-92987c03289a" providerId="ADAL" clId="{01947520-5D5E-4EE5-8CE1-FC866A3DE15D}" dt="2022-05-20T10:04:38.003" v="69" actId="6549"/>
          <ac:spMkLst>
            <pc:docMk/>
            <pc:sldMk cId="1065640290" sldId="307"/>
            <ac:spMk id="7" creationId="{C5C8619A-013F-F442-9D42-73B1E04AB448}"/>
          </ac:spMkLst>
        </pc:spChg>
      </pc:sldChg>
      <pc:sldChg chg="modSp">
        <pc:chgData name="Anderson Proenca" userId="27fb6ec3-a630-4d6c-aa3e-92987c03289a" providerId="ADAL" clId="{01947520-5D5E-4EE5-8CE1-FC866A3DE15D}" dt="2022-05-20T10:00:27.839" v="30" actId="20577"/>
        <pc:sldMkLst>
          <pc:docMk/>
          <pc:sldMk cId="3501702246" sldId="310"/>
        </pc:sldMkLst>
        <pc:spChg chg="mod">
          <ac:chgData name="Anderson Proenca" userId="27fb6ec3-a630-4d6c-aa3e-92987c03289a" providerId="ADAL" clId="{01947520-5D5E-4EE5-8CE1-FC866A3DE15D}" dt="2022-05-20T10:00:27.839" v="30" actId="20577"/>
          <ac:spMkLst>
            <pc:docMk/>
            <pc:sldMk cId="3501702246" sldId="310"/>
            <ac:spMk id="7" creationId="{C5C8619A-013F-F442-9D42-73B1E04AB448}"/>
          </ac:spMkLst>
        </pc:spChg>
      </pc:sldChg>
      <pc:sldChg chg="modSp">
        <pc:chgData name="Anderson Proenca" userId="27fb6ec3-a630-4d6c-aa3e-92987c03289a" providerId="ADAL" clId="{01947520-5D5E-4EE5-8CE1-FC866A3DE15D}" dt="2022-05-20T10:05:24.338" v="79" actId="20577"/>
        <pc:sldMkLst>
          <pc:docMk/>
          <pc:sldMk cId="3414691456" sldId="313"/>
        </pc:sldMkLst>
        <pc:spChg chg="mod">
          <ac:chgData name="Anderson Proenca" userId="27fb6ec3-a630-4d6c-aa3e-92987c03289a" providerId="ADAL" clId="{01947520-5D5E-4EE5-8CE1-FC866A3DE15D}" dt="2022-05-20T10:05:24.338" v="79" actId="20577"/>
          <ac:spMkLst>
            <pc:docMk/>
            <pc:sldMk cId="3414691456" sldId="313"/>
            <ac:spMk id="7" creationId="{C5C8619A-013F-F442-9D42-73B1E04AB44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8EA1D-728A-4E5F-9A4B-D1A7FD31BCED}" type="datetimeFigureOut">
              <a:rPr lang="en-GB" smtClean="0">
                <a:latin typeface="Arial" charset="0"/>
                <a:ea typeface="Arial" charset="0"/>
                <a:cs typeface="Arial" charset="0"/>
              </a:rPr>
              <a:t>06/11/2023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8912-DC56-4920-85F1-EA9817C1761F}" type="slidenum">
              <a:rPr lang="en-GB" smtClean="0">
                <a:latin typeface="Arial" charset="0"/>
                <a:ea typeface="Arial" charset="0"/>
                <a:cs typeface="Arial" charset="0"/>
              </a:rPr>
              <a:t>‹#›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248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CE1C2-7DC9-FC47-9848-69281FD2BD1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FC8D-FEAC-3A4D-B17B-284E661AD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810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149080"/>
            <a:ext cx="6264696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1" i="0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5229200"/>
            <a:ext cx="6264696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22pt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63352" y="188640"/>
            <a:ext cx="129614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68" y="1028112"/>
            <a:ext cx="3409000" cy="3409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20D488C4-4CA0-FD40-9E6D-2C0E30F1F3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1864" y="1700460"/>
            <a:ext cx="6264696" cy="21605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GB" dirty="0"/>
              <a:t>Presentation or Chapter Title, Arial 32pt Bold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57FE9-077E-4473-B317-86B4ABE3377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3E2536C-75A5-4AF7-9053-F905961B419D}" type="datetime1">
              <a:rPr lang="en-GB" smtClean="0"/>
              <a:t>06/11/2023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8CC13-2D6A-4355-B9F2-A2AC318F4A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680176" y="6364287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B1952-6453-466E-AE7E-DB88207FA7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E7EE69-518A-456C-A655-E1D8504EAD4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03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7CBCC0-ED75-9447-8957-5F17376F2C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02381"/>
            <a:ext cx="4440493" cy="864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Title, Arial Bold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248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solidFill>
                <a:srgbClr val="5B7813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464D7D1-6086-BF42-A627-65935218E2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C7F1B367-207F-CD40-BBA8-45759F320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02381"/>
            <a:ext cx="4440493" cy="864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Title, Arial Bold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7392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7664347-5115-5342-9F78-C60E2195F3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C502D20C-A102-094D-AB1E-975700608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02381"/>
            <a:ext cx="4440493" cy="864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Title, Arial Bold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0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0AFAE58-DB3E-714E-B69B-EF5E585909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362ED34-0A6D-5445-9BBA-D105406C93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02381"/>
            <a:ext cx="4440493" cy="864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Title, Arial Bold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478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B243509-644F-0841-B172-73C9CD99C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77F208B-9DCD-1049-AFA3-F0A670BD7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02381"/>
            <a:ext cx="4440493" cy="864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Title, Arial Bold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051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B897FEE-C789-DC46-BD0C-DBEC9793AE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30BF0DB-2A9A-BD41-B174-AF1E27237C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02381"/>
            <a:ext cx="4440493" cy="864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91932"/>
                </a:solidFill>
              </a:defRPr>
            </a:lvl1pPr>
          </a:lstStyle>
          <a:p>
            <a:r>
              <a:rPr lang="en-US" dirty="0"/>
              <a:t>Slide Title, Arial Bold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488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871864" y="2924944"/>
            <a:ext cx="633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2800" b="1" dirty="0">
              <a:solidFill>
                <a:srgbClr val="633E88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CDC779-18E2-D042-9784-0A3C1B766EDD}"/>
              </a:ext>
            </a:extLst>
          </p:cNvPr>
          <p:cNvGrpSpPr/>
          <p:nvPr userDrawn="1"/>
        </p:nvGrpSpPr>
        <p:grpSpPr>
          <a:xfrm>
            <a:off x="4727848" y="4221088"/>
            <a:ext cx="3309496" cy="1836446"/>
            <a:chOff x="4727848" y="4487818"/>
            <a:chExt cx="3309496" cy="18364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363BCB-7192-754D-B548-5268FAC338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4487818"/>
              <a:ext cx="3309496" cy="183644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624121-48CC-B144-968F-952A6BB69AE8}"/>
                </a:ext>
              </a:extLst>
            </p:cNvPr>
            <p:cNvSpPr/>
            <p:nvPr userDrawn="1"/>
          </p:nvSpPr>
          <p:spPr>
            <a:xfrm>
              <a:off x="4871864" y="5229200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DB75F4FA-FF01-9F49-8665-67211925D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218549"/>
              <a:ext cx="360040" cy="36004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AFF30E-E2D0-3F45-873B-62173F062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1864" y="1988840"/>
            <a:ext cx="7056523" cy="864000"/>
          </a:xfrm>
        </p:spPr>
        <p:txBody>
          <a:bodyPr/>
          <a:lstStyle/>
          <a:p>
            <a:r>
              <a:rPr lang="en-GB" sz="28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r>
              <a:rPr lang="en-GB" sz="2800" b="1" dirty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/your-specific-</a:t>
            </a:r>
            <a:r>
              <a:rPr lang="en-GB" sz="28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url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64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005064"/>
            <a:ext cx="6264696" cy="792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494116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63352" y="188640"/>
            <a:ext cx="129614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C27177-E4BE-2048-AF1F-2EA987317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1864" y="1700460"/>
            <a:ext cx="6264696" cy="21605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93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ody copy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1137726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11377264" cy="38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FB735-DD2D-6C43-8C92-723CF417AD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094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ody copy, Image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6696744" cy="38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5A020-0B8F-B142-977A-14DAC4F9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66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1137726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11377264" cy="39604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5955C-285E-1E49-94FA-A19723F5B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F96AD-5EE2-40E0-85AF-1BF1DB996D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4FB3706-5F58-4721-91DE-C3E59A74C1E8}" type="datetime1">
              <a:rPr lang="en-GB" smtClean="0"/>
              <a:t>06/11/2023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5FEEF9-0119-4D0E-ABD3-3124897484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D010DE-D6B6-41DA-92E5-385767C82AE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E7EE69-518A-456C-A655-E1D8504EA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2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412776"/>
            <a:ext cx="6696744" cy="475210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AF555-DCE6-3548-BA28-58780E139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229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07367" y="1412776"/>
            <a:ext cx="5688634" cy="4752105"/>
          </a:xfrm>
          <a:prstGeom prst="rect">
            <a:avLst/>
          </a:prstGeom>
        </p:spPr>
        <p:txBody>
          <a:bodyPr numCol="1" spcCol="144000" anchor="t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1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58F97CA-806E-46D9-BD91-2EE3E4DA80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016" y="1421452"/>
            <a:ext cx="5688634" cy="4752105"/>
          </a:xfrm>
          <a:prstGeom prst="rect">
            <a:avLst/>
          </a:prstGeom>
        </p:spPr>
        <p:txBody>
          <a:bodyPr numCol="1" spcCol="144000" anchor="t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2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31D12A-1668-3643-AEE6-D4594EF1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365126"/>
            <a:ext cx="11376000" cy="909550"/>
          </a:xfrm>
        </p:spPr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30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407368" y="1412776"/>
            <a:ext cx="11376645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8AE33-59A8-B44E-BE90-E25CB8F0C2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580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dy copy, Image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4"/>
            <a:ext cx="6552728" cy="576021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/>
            </a:lvl2pPr>
            <a:lvl3pPr>
              <a:lnSpc>
                <a:spcPct val="100000"/>
              </a:lnSpc>
              <a:defRPr sz="2000" b="0" i="0"/>
            </a:lvl3pPr>
            <a:lvl4pPr>
              <a:lnSpc>
                <a:spcPct val="100000"/>
              </a:lnSpc>
              <a:defRPr sz="2000" b="0" i="0"/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/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404664"/>
            <a:ext cx="4535488" cy="57602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65322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ody copy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07366" y="404664"/>
            <a:ext cx="11377265" cy="5760217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1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2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219874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area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407368" y="404664"/>
            <a:ext cx="11376645" cy="57602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1738299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 areas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6168632" y="404662"/>
            <a:ext cx="5615381" cy="576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407368" y="404661"/>
            <a:ext cx="5615381" cy="576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1806034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D99-66D7-114C-A29F-E06482059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058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tall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741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3B61F4-A235-AB45-A92A-8F6BC4ABC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598270-3914-A941-88C7-77FE22ADFA91}"/>
              </a:ext>
            </a:extLst>
          </p:cNvPr>
          <p:cNvSpPr txBox="1"/>
          <p:nvPr userDrawn="1"/>
        </p:nvSpPr>
        <p:spPr>
          <a:xfrm>
            <a:off x="4871864" y="2924944"/>
            <a:ext cx="633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2800" b="1" dirty="0">
              <a:solidFill>
                <a:srgbClr val="633E88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A75AB7-E9E0-D143-BA94-0ACBC489891C}"/>
              </a:ext>
            </a:extLst>
          </p:cNvPr>
          <p:cNvGrpSpPr/>
          <p:nvPr userDrawn="1"/>
        </p:nvGrpSpPr>
        <p:grpSpPr>
          <a:xfrm>
            <a:off x="4727848" y="4221088"/>
            <a:ext cx="3309496" cy="1836446"/>
            <a:chOff x="4727848" y="4487818"/>
            <a:chExt cx="3309496" cy="183644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17823D-2822-B64F-AB4B-0924282620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4487818"/>
              <a:ext cx="3309496" cy="183644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3909CE4-023F-A547-9DA4-B956C0AF6B77}"/>
                </a:ext>
              </a:extLst>
            </p:cNvPr>
            <p:cNvSpPr/>
            <p:nvPr userDrawn="1"/>
          </p:nvSpPr>
          <p:spPr>
            <a:xfrm>
              <a:off x="4871864" y="5229200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0816E0B6-BAA0-6946-A580-B7A03EDFB1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218549"/>
              <a:ext cx="360040" cy="36004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725B02-4237-AD4C-84E5-6226325C2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1864" y="1943386"/>
            <a:ext cx="6600056" cy="909550"/>
          </a:xfrm>
        </p:spPr>
        <p:txBody>
          <a:bodyPr/>
          <a:lstStyle>
            <a:lvl1pPr>
              <a:defRPr>
                <a:solidFill>
                  <a:srgbClr val="0C406D"/>
                </a:solidFill>
              </a:defRPr>
            </a:lvl1pPr>
          </a:lstStyle>
          <a:p>
            <a:r>
              <a:rPr lang="en-GB" sz="28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r>
              <a:rPr lang="en-GB" sz="2800" b="1" dirty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/your-specific-</a:t>
            </a:r>
            <a:r>
              <a:rPr lang="en-GB" sz="28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url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6696744" cy="396044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C4390B-5CB0-B847-B954-826FF2D68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9FCCD-1F9C-4F4B-B3FF-CFBCB4CD7D0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FFA9582-0CAA-428A-A501-7B402B8C40C6}" type="datetime1">
              <a:rPr lang="en-GB" smtClean="0"/>
              <a:t>06/11/2023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3DC961-1A67-40D3-8028-BF3C551784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62463-8C39-41CF-8512-2EAF7A36B0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DE7EE69-518A-456C-A655-E1D8504EA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2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hapter slide">
    <p:bg>
      <p:bgPr>
        <a:solidFill>
          <a:srgbClr val="273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8BCEC6-9B58-0745-84FE-8AA71F1C99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76807" y="-27320"/>
            <a:ext cx="12223571" cy="6875759"/>
          </a:xfrm>
          <a:prstGeom prst="rect">
            <a:avLst/>
          </a:prstGeom>
        </p:spPr>
      </p:pic>
      <p:sp>
        <p:nvSpPr>
          <p:cNvPr id="7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241F5D-EDA6-D445-84C8-6F53710C7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21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hapter slide">
    <p:bg>
      <p:bgPr>
        <a:solidFill>
          <a:srgbClr val="5B78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B7477D-28D1-B641-B2C8-106BFDE2F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76807" y="-27320"/>
            <a:ext cx="12223571" cy="6875759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8C46A4-397D-DA42-83BC-57B894AA84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9F58F5E-61DB-F047-BF9B-E07DDA5CA9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6393F1-D841-D649-BD88-071B8361A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18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chapter slide">
    <p:bg>
      <p:bgPr>
        <a:solidFill>
          <a:srgbClr val="81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FD7598-3906-CE44-90C4-D9FBE7124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76807" y="-27320"/>
            <a:ext cx="12223571" cy="6875759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4B1F6C-2619-C541-8A38-82E71C238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F9BFC3-B94B-AD4E-A4BE-482E2129F1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482C4F-5F00-8E4F-9F74-0EB9D299B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7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chapter slide">
    <p:bg>
      <p:bgPr>
        <a:solidFill>
          <a:srgbClr val="442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4DD320-AF52-2646-9F18-3C2DA204C1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76807" y="-27320"/>
            <a:ext cx="12223571" cy="6875759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A74E17-1FFE-0D4F-8047-E1F45A6495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C34CF0-3A79-0C45-9375-3601C8DB69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D3E497-56B0-094E-944B-4A44974EF8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50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hapter slide">
    <p:bg>
      <p:bgPr>
        <a:solidFill>
          <a:srgbClr val="820E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CADFAF-24DD-5C46-9163-80177D65D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76807" y="-14282"/>
            <a:ext cx="12223571" cy="6875759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4B92C5E-5B3E-3C41-A6BA-62479190B0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8047CF-D894-FB46-B58A-30285204B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BFF925-759E-A64F-BDE1-C1EC95490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88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hapter slide">
    <p:bg>
      <p:bgPr>
        <a:solidFill>
          <a:srgbClr val="DD7A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C8289C-53ED-0343-9248-91358AD5A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76807" y="-27320"/>
            <a:ext cx="12223571" cy="6875759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srgbClr val="09193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42088B4-2BB2-DE4E-9AF9-8199CE7F4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4B5B684-7BC3-EE4F-BC79-2C0A2F00DA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72AF32-9D12-D043-BDE4-C9B5B4543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091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412776"/>
            <a:ext cx="6696744" cy="48965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7248525" y="1412776"/>
            <a:ext cx="4535488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67532-9A68-C945-B397-3859811F7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A9826-8FB7-4998-8813-717D4CC9F46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0973A40-FE68-4D4F-8053-7130251B4311}" type="datetime1">
              <a:rPr lang="en-GB" smtClean="0"/>
              <a:t>06/11/2023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10E77-B884-4029-A06B-49C7F00D74E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A79DB-8089-4F5F-AAFA-D46CF800C54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DE7EE69-518A-456C-A655-E1D8504EA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939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6" y="1412776"/>
            <a:ext cx="11377265" cy="4896544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1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2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8EC47-AA3D-934C-A5C0-76716AC22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3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407368" y="1412776"/>
            <a:ext cx="11376645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48AAB8-0870-DC49-B97A-7A725EA98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90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image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6168632" y="1412776"/>
            <a:ext cx="5615381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2" hasCustomPrompt="1"/>
          </p:nvPr>
        </p:nvSpPr>
        <p:spPr>
          <a:xfrm>
            <a:off x="407987" y="1412776"/>
            <a:ext cx="5615381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82B4E-070C-7048-AE53-860E723D9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90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FEEE-5621-544D-B4F7-2372D5398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690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tall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24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324000"/>
            <a:ext cx="972000" cy="97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8800" y="403200"/>
            <a:ext cx="10224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800" y="1411200"/>
            <a:ext cx="11376000" cy="4769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46548-2C0D-45CE-8C38-936C8EE7E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3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E7EE69-518A-456C-A655-E1D8504EAD4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5E282-9919-4149-9775-A73F0F288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37103-F29A-4190-AD06-845810570C0E}" type="datetime1">
              <a:rPr lang="en-GB" smtClean="0"/>
              <a:t>06/11/2023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F02D6-3ECC-466F-9566-716DF92D1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0816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20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60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4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800" y="1411200"/>
            <a:ext cx="11376000" cy="4769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3DE41B24-B4E8-CD48-9D80-9A1E5166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00" y="365126"/>
            <a:ext cx="11376000" cy="909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6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08" r:id="rId2"/>
    <p:sldLayoutId id="2147483729" r:id="rId3"/>
    <p:sldLayoutId id="2147483709" r:id="rId4"/>
    <p:sldLayoutId id="2147483710" r:id="rId5"/>
    <p:sldLayoutId id="2147483712" r:id="rId6"/>
    <p:sldLayoutId id="2147483717" r:id="rId7"/>
    <p:sldLayoutId id="2147483718" r:id="rId8"/>
    <p:sldLayoutId id="2147483714" r:id="rId9"/>
    <p:sldLayoutId id="2147483727" r:id="rId10"/>
    <p:sldLayoutId id="2147483711" r:id="rId11"/>
    <p:sldLayoutId id="2147483759" r:id="rId12"/>
    <p:sldLayoutId id="214748373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93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qkX3rkoYQ7I&amp;ab_channel=NationalWindTunnelFacilitie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hyperlink" Target="https://www.cranfield.ac.uk/facilities/8x6-wind-tunne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A.Proenca@cranfield.ac.u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3C6D3-0636-4744-8993-16482DA82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089" y="1700460"/>
            <a:ext cx="7992888" cy="2160588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8x6 Wind Tunnel </a:t>
            </a:r>
            <a:br>
              <a:rPr lang="en-GB" sz="4400" dirty="0"/>
            </a:br>
            <a:r>
              <a:rPr lang="en-GB" sz="4400" dirty="0"/>
              <a:t>Cranfield University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A5EB5B-D17E-814A-9FC8-5944D11A4E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0089" y="3604136"/>
            <a:ext cx="8328248" cy="2057112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Anderson Proen</a:t>
            </a:r>
            <a:r>
              <a:rPr lang="pt-BR" dirty="0"/>
              <a:t>ça</a:t>
            </a:r>
            <a:endParaRPr lang="pt-BR" baseline="30000" dirty="0"/>
          </a:p>
          <a:p>
            <a:pPr algn="ctr"/>
            <a:r>
              <a:rPr lang="en-GB" sz="1800" dirty="0"/>
              <a:t>Applied Aerodynamics Group, School of Aerospace, Transport and Manufacturing, Cranfield University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8EACABE-240A-6740-B7D0-0A01BF8F35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59696" y="6237312"/>
            <a:ext cx="6264696" cy="504056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15</a:t>
            </a:r>
            <a:r>
              <a:rPr lang="en-GB" b="1" baseline="30000" dirty="0">
                <a:solidFill>
                  <a:srgbClr val="002060"/>
                </a:solidFill>
              </a:rPr>
              <a:t>th</a:t>
            </a:r>
            <a:r>
              <a:rPr lang="en-GB" b="1" dirty="0">
                <a:solidFill>
                  <a:srgbClr val="002060"/>
                </a:solidFill>
              </a:rPr>
              <a:t> November 2023</a:t>
            </a:r>
          </a:p>
        </p:txBody>
      </p:sp>
    </p:spTree>
    <p:extLst>
      <p:ext uri="{BB962C8B-B14F-4D97-AF65-F5344CB8AC3E}">
        <p14:creationId xmlns:p14="http://schemas.microsoft.com/office/powerpoint/2010/main" val="3892451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4500792-C0DE-F48D-FEDE-ADAC269DE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5"/>
          <a:stretch/>
        </p:blipFill>
        <p:spPr bwMode="auto">
          <a:xfrm>
            <a:off x="7938196" y="43160"/>
            <a:ext cx="4206476" cy="26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long shot of a vehicle&#10;&#10;Description automatically generated">
            <a:extLst>
              <a:ext uri="{FF2B5EF4-FFF2-40B4-BE49-F238E27FC236}">
                <a16:creationId xmlns:a16="http://schemas.microsoft.com/office/drawing/2014/main" id="{6675A038-7D63-BBF9-EA56-D204FC902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" b="24679"/>
          <a:stretch/>
        </p:blipFill>
        <p:spPr>
          <a:xfrm>
            <a:off x="7964250" y="2275312"/>
            <a:ext cx="4206476" cy="453806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E210495-D6AE-7A43-A704-E2F4216B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8x6 Wind Tunnel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332E-4774-4834-AD6F-89C0B1E91D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E7EE69-518A-456C-A655-E1D8504EAD49}" type="slidenum">
              <a:rPr lang="en-GB" smtClean="0"/>
              <a:t>2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Placeholder 6">
                <a:extLst>
                  <a:ext uri="{FF2B5EF4-FFF2-40B4-BE49-F238E27FC236}">
                    <a16:creationId xmlns:a16="http://schemas.microsoft.com/office/drawing/2014/main" id="{F8C5DE45-7519-D2B2-6E44-8E28F6DF51DC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07367" y="1412776"/>
                <a:ext cx="7704857" cy="5184576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GB" sz="2400" dirty="0"/>
                  <a:t>This is a closed return, low turbulence wind tunnel with a rectangular working section 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GB" sz="2400" dirty="0"/>
                  <a:t>Test section: </a:t>
                </a:r>
                <a:r>
                  <a:rPr lang="en-GB" altLang="en-US" sz="2400" dirty="0">
                    <a:ea typeface="Times New Roman" pitchFamily="18" charset="0"/>
                  </a:rPr>
                  <a:t>8ft x 6ft; 17ft long  (2.44m x 1.83m x 5.18m)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GB" sz="2400" dirty="0"/>
                  <a:t>Powered by a 550 hp motor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GB" sz="2400" dirty="0"/>
                  <a:t>Wind speed stable within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≤45</m:t>
                    </m:r>
                  </m:oMath>
                </a14:m>
                <a:r>
                  <a:rPr lang="en-GB" sz="2400" dirty="0"/>
                  <a:t> m/s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GB" sz="2400" dirty="0"/>
                  <a:t>A two-stage suction system is employed for optimisation of the ground plane boundary layer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GB" sz="2400" dirty="0"/>
                  <a:t>Equipped with an AEROTECH 6-component overhead balance mounted to a turntable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GB" sz="2400" dirty="0"/>
                  <a:t>Also equipped with a moving ground </a:t>
                </a:r>
                <a:r>
                  <a:rPr lang="en-GB" altLang="en-US" sz="2400" dirty="0">
                    <a:ea typeface="Times New Roman" pitchFamily="18" charset="0"/>
                  </a:rPr>
                  <a:t>(max speed 45 m/s)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GB" altLang="en-US" sz="2400" dirty="0">
                    <a:ea typeface="Times New Roman" pitchFamily="18" charset="0"/>
                  </a:rPr>
                  <a:t>Rotating wheels independently supported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GB" altLang="en-US" sz="2400" dirty="0">
                    <a:ea typeface="Times New Roman" pitchFamily="18" charset="0"/>
                    <a:hlinkClick r:id="rId4"/>
                  </a:rPr>
                  <a:t>https://www.youtube.com/watch?v=qkX3rkoYQ7I&amp;ab_channel=NationalWindTunnelFacilities</a:t>
                </a:r>
                <a:r>
                  <a:rPr lang="en-GB" altLang="en-US" sz="2400" dirty="0">
                    <a:ea typeface="Times New Roman" pitchFamily="18" charset="0"/>
                  </a:rPr>
                  <a:t> 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endParaRPr lang="en-GB" sz="2400" dirty="0"/>
              </a:p>
            </p:txBody>
          </p:sp>
        </mc:Choice>
        <mc:Fallback>
          <p:sp>
            <p:nvSpPr>
              <p:cNvPr id="9" name="Text Placeholder 6">
                <a:extLst>
                  <a:ext uri="{FF2B5EF4-FFF2-40B4-BE49-F238E27FC236}">
                    <a16:creationId xmlns:a16="http://schemas.microsoft.com/office/drawing/2014/main" id="{F8C5DE45-7519-D2B2-6E44-8E28F6DF51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07367" y="1412776"/>
                <a:ext cx="7704857" cy="5184576"/>
              </a:xfrm>
              <a:blipFill>
                <a:blip r:embed="rId5"/>
                <a:stretch>
                  <a:fillRect l="-870" t="-1412" r="-7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00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210495-D6AE-7A43-A704-E2F4216B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hlinkClick r:id="rId2"/>
              </a:rPr>
              <a:t>https://www.cranfield.ac.uk/facilities/8x6-wind-tunnel</a:t>
            </a:r>
            <a:r>
              <a:rPr lang="en-US" sz="3200" dirty="0"/>
              <a:t> 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332E-4774-4834-AD6F-89C0B1E91D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E7EE69-518A-456C-A655-E1D8504EAD49}" type="slidenum">
              <a:rPr lang="en-GB" smtClean="0"/>
              <a:t>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0977E2-7779-2E8F-69F8-64F66ED08E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8" t="2943" r="14979" b="25801"/>
          <a:stretch/>
        </p:blipFill>
        <p:spPr bwMode="auto">
          <a:xfrm>
            <a:off x="47328" y="4509120"/>
            <a:ext cx="4220458" cy="21541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824DF91-1044-CE9B-24F0-6822CD640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407248"/>
            <a:ext cx="4220458" cy="300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B138E2-3A65-FA7D-C525-8379D1776C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7" r="826"/>
          <a:stretch/>
        </p:blipFill>
        <p:spPr>
          <a:xfrm>
            <a:off x="4367808" y="1442770"/>
            <a:ext cx="4196454" cy="52204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A184F15-F76D-A8FC-191C-3761A1540E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9814" r="12901"/>
          <a:stretch/>
        </p:blipFill>
        <p:spPr>
          <a:xfrm>
            <a:off x="8616280" y="1442770"/>
            <a:ext cx="1396805" cy="5252874"/>
          </a:xfrm>
          <a:prstGeom prst="rect">
            <a:avLst/>
          </a:prstGeom>
        </p:spPr>
      </p:pic>
      <p:pic>
        <p:nvPicPr>
          <p:cNvPr id="16" name="Picture 15" descr="A bar in a room&#10;&#10;Description automatically generated">
            <a:extLst>
              <a:ext uri="{FF2B5EF4-FFF2-40B4-BE49-F238E27FC236}">
                <a16:creationId xmlns:a16="http://schemas.microsoft.com/office/drawing/2014/main" id="{45675E60-438B-769A-4DA9-78FFF403CE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5" b="27584"/>
          <a:stretch/>
        </p:blipFill>
        <p:spPr>
          <a:xfrm rot="16200000">
            <a:off x="8490316" y="3008889"/>
            <a:ext cx="5220481" cy="2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83F64-4161-E88D-F167-619C88D16C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E7EE69-518A-456C-A655-E1D8504EAD49}" type="slidenum">
              <a:rPr lang="en-GB" smtClean="0"/>
              <a:t>4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D8682C-1021-8518-591F-F6F582F42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009" y="1615736"/>
            <a:ext cx="10017981" cy="2237173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tx2"/>
                </a:solidFill>
                <a:latin typeface="LM Roman 12" panose="00000500000000000000" pitchFamily="50" charset="0"/>
                <a:cs typeface="Arial" panose="020B0604020202020204" pitchFamily="34" charset="0"/>
              </a:rPr>
              <a:t>Thank you!</a:t>
            </a:r>
            <a:endParaRPr lang="en-GB" sz="4800" dirty="0">
              <a:solidFill>
                <a:schemeClr val="tx2"/>
              </a:solidFill>
              <a:latin typeface="LM Roman 12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2828BF-FF15-D44A-DBF4-270132F44CC0}"/>
              </a:ext>
            </a:extLst>
          </p:cNvPr>
          <p:cNvSpPr txBox="1">
            <a:spLocks/>
          </p:cNvSpPr>
          <p:nvPr/>
        </p:nvSpPr>
        <p:spPr>
          <a:xfrm>
            <a:off x="511278" y="3356993"/>
            <a:ext cx="11099976" cy="2928456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tx2"/>
                </a:solidFill>
                <a:latin typeface="LM Roman 12" panose="00000500000000000000" pitchFamily="50" charset="0"/>
                <a:hlinkClick r:id="rId2"/>
              </a:rPr>
              <a:t>A.Proenca@cranfield.ac.uk</a:t>
            </a:r>
            <a:endParaRPr lang="en-GB" dirty="0">
              <a:solidFill>
                <a:schemeClr val="tx2"/>
              </a:solidFill>
              <a:latin typeface="LM Roman 12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24371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layout bod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-Presentation-Accessibility-APRIL-2021" id="{C99E393E-DB25-4FBD-80CE-E9CBFB9CD6A5}" vid="{C7544C4A-7948-4267-8A99-96613572B240}"/>
    </a:ext>
  </a:extLst>
</a:theme>
</file>

<file path=ppt/theme/theme2.xml><?xml version="1.0" encoding="utf-8"?>
<a:theme xmlns:a="http://schemas.openxmlformats.org/drawingml/2006/main" name="No logo, with copy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-Presentation-Accessibility-APRIL-2021" id="{C99E393E-DB25-4FBD-80CE-E9CBFB9CD6A5}" vid="{DC53C3D7-5D84-4458-BE05-5B6284ABC5DF}"/>
    </a:ext>
  </a:extLst>
</a:theme>
</file>

<file path=ppt/theme/theme3.xml><?xml version="1.0" encoding="utf-8"?>
<a:theme xmlns:a="http://schemas.openxmlformats.org/drawingml/2006/main" name="Coloure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-Presentation-Accessibility-APRIL-2021" id="{C99E393E-DB25-4FBD-80CE-E9CBFB9CD6A5}" vid="{CAFF0554-1E3E-4D8C-909B-14ABBF706C9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F2428EAC03A342B9BB2F331FEB908A" ma:contentTypeVersion="3" ma:contentTypeDescription="Create a new document." ma:contentTypeScope="" ma:versionID="823a14c264c580be9fd5c5c98da67aa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22916f55ab85163ee9a5069dec31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29D86A-3AF6-48A4-855F-0A95E6AF055E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543B973-5E90-4A7C-9527-AB984B1F62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F2FDF69-5A1A-4E32-A5EE-49837B6134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layout body</Template>
  <TotalTime>1106</TotalTime>
  <Words>168</Words>
  <Application>Microsoft Office PowerPoint</Application>
  <PresentationFormat>Widescreen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Cambria Math</vt:lpstr>
      <vt:lpstr>LM Roman 12</vt:lpstr>
      <vt:lpstr>Wingdings</vt:lpstr>
      <vt:lpstr>Master layout body</vt:lpstr>
      <vt:lpstr>No logo, with copyright</vt:lpstr>
      <vt:lpstr>Coloured slides</vt:lpstr>
      <vt:lpstr>8x6 Wind Tunnel  Cranfield University</vt:lpstr>
      <vt:lpstr>8x6 Wind Tunnel</vt:lpstr>
      <vt:lpstr>https://www.cranfield.ac.uk/facilities/8x6-wind-tunnel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tips for making sure your presentation is accessible to all</dc:title>
  <dc:creator>A.Proenca@cranfield.ac.uk</dc:creator>
  <cp:lastModifiedBy>Anderson Proenca</cp:lastModifiedBy>
  <cp:revision>27</cp:revision>
  <cp:lastPrinted>2014-09-02T09:13:37Z</cp:lastPrinted>
  <dcterms:created xsi:type="dcterms:W3CDTF">2021-06-16T09:08:46Z</dcterms:created>
  <dcterms:modified xsi:type="dcterms:W3CDTF">2023-11-06T21:58:07Z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0x01010005F2428EAC03A342B9BB2F331FEB908A</vt:lpwstr>
  </property>
  <property fmtid="{D5CDD505-2E9C-101B-9397-08002B2CF9AE}" pid="3" name="MSIP_Label_76ec77b0-1566-4e6c-8f07-2f97449b5aa9_Enabled">
    <vt:lpwstr>true</vt:lpwstr>
  </property>
  <property fmtid="{D5CDD505-2E9C-101B-9397-08002B2CF9AE}" pid="4" name="MSIP_Label_76ec77b0-1566-4e6c-8f07-2f97449b5aa9_SetDate">
    <vt:lpwstr>2020-08-27T13:50:15Z</vt:lpwstr>
  </property>
  <property fmtid="{D5CDD505-2E9C-101B-9397-08002B2CF9AE}" pid="5" name="MSIP_Label_76ec77b0-1566-4e6c-8f07-2f97449b5aa9_Method">
    <vt:lpwstr>Standard</vt:lpwstr>
  </property>
  <property fmtid="{D5CDD505-2E9C-101B-9397-08002B2CF9AE}" pid="6" name="MSIP_Label_76ec77b0-1566-4e6c-8f07-2f97449b5aa9_Name">
    <vt:lpwstr>Internal Business</vt:lpwstr>
  </property>
  <property fmtid="{D5CDD505-2E9C-101B-9397-08002B2CF9AE}" pid="7" name="MSIP_Label_76ec77b0-1566-4e6c-8f07-2f97449b5aa9_SiteId">
    <vt:lpwstr>31dca259-f714-4c48-ba5c-aa96dcf60aaa</vt:lpwstr>
  </property>
  <property fmtid="{D5CDD505-2E9C-101B-9397-08002B2CF9AE}" pid="8" name="MSIP_Label_76ec77b0-1566-4e6c-8f07-2f97449b5aa9_ActionId">
    <vt:lpwstr>b1116fbc-4a79-40ab-9515-6b1a0a69f6bc</vt:lpwstr>
  </property>
  <property fmtid="{D5CDD505-2E9C-101B-9397-08002B2CF9AE}" pid="9" name="MSIP_Label_76ec77b0-1566-4e6c-8f07-2f97449b5aa9_ContentBits">
    <vt:lpwstr>0</vt:lpwstr>
  </property>
  <property fmtid="{D5CDD505-2E9C-101B-9397-08002B2CF9AE}" pid="10" name="_dlc_DocIdItemGuid">
    <vt:lpwstr>459c272a-df27-407a-aace-7fde3c4e1047</vt:lpwstr>
  </property>
</Properties>
</file>