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9"/>
  </p:handoutMasterIdLst>
  <p:sldIdLst>
    <p:sldId id="266" r:id="rId2"/>
    <p:sldId id="267" r:id="rId3"/>
    <p:sldId id="268" r:id="rId4"/>
    <p:sldId id="256" r:id="rId5"/>
    <p:sldId id="447" r:id="rId6"/>
    <p:sldId id="448" r:id="rId7"/>
    <p:sldId id="436" r:id="rId8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2803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A1419-CC7A-422F-9DEF-60FD74370316}" v="576" dt="2023-11-13T15:31:01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5" autoAdjust="0"/>
    <p:restoredTop sz="94641"/>
  </p:normalViewPr>
  <p:slideViewPr>
    <p:cSldViewPr snapToGrid="0" snapToObjects="1">
      <p:cViewPr varScale="1">
        <p:scale>
          <a:sx n="137" d="100"/>
          <a:sy n="137" d="100"/>
        </p:scale>
        <p:origin x="798" y="1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utcher" userId="06f83f14-c6bf-47ed-95a6-97ba351057b1" providerId="ADAL" clId="{7C74E104-5EF7-4CB3-9910-F91D2BCC802D}"/>
    <pc:docChg chg="undo custSel addSld modSld sldOrd replTag delTag">
      <pc:chgData name="Daniel Butcher" userId="06f83f14-c6bf-47ed-95a6-97ba351057b1" providerId="ADAL" clId="{7C74E104-5EF7-4CB3-9910-F91D2BCC802D}" dt="2023-11-06T14:18:15.854" v="1940"/>
      <pc:docMkLst>
        <pc:docMk/>
      </pc:docMkLst>
      <pc:sldChg chg="addSp modSp mod">
        <pc:chgData name="Daniel Butcher" userId="06f83f14-c6bf-47ed-95a6-97ba351057b1" providerId="ADAL" clId="{7C74E104-5EF7-4CB3-9910-F91D2BCC802D}" dt="2023-11-06T13:29:08.381" v="914" actId="20577"/>
        <pc:sldMkLst>
          <pc:docMk/>
          <pc:sldMk cId="2145007566" sldId="266"/>
        </pc:sldMkLst>
        <pc:spChg chg="mod">
          <ac:chgData name="Daniel Butcher" userId="06f83f14-c6bf-47ed-95a6-97ba351057b1" providerId="ADAL" clId="{7C74E104-5EF7-4CB3-9910-F91D2BCC802D}" dt="2023-11-06T13:28:56.079" v="884" actId="20577"/>
          <ac:spMkLst>
            <pc:docMk/>
            <pc:sldMk cId="2145007566" sldId="266"/>
            <ac:spMk id="3" creationId="{00000000-0000-0000-0000-000000000000}"/>
          </ac:spMkLst>
        </pc:spChg>
        <pc:spChg chg="add mod">
          <ac:chgData name="Daniel Butcher" userId="06f83f14-c6bf-47ed-95a6-97ba351057b1" providerId="ADAL" clId="{7C74E104-5EF7-4CB3-9910-F91D2BCC802D}" dt="2023-11-06T13:29:08.381" v="914" actId="20577"/>
          <ac:spMkLst>
            <pc:docMk/>
            <pc:sldMk cId="2145007566" sldId="266"/>
            <ac:spMk id="4" creationId="{C2237467-505F-8348-E433-B93EC0B1FBA9}"/>
          </ac:spMkLst>
        </pc:spChg>
        <pc:picChg chg="mod">
          <ac:chgData name="Daniel Butcher" userId="06f83f14-c6bf-47ed-95a6-97ba351057b1" providerId="ADAL" clId="{7C74E104-5EF7-4CB3-9910-F91D2BCC802D}" dt="2023-11-06T13:13:58.281" v="299" actId="14100"/>
          <ac:picMkLst>
            <pc:docMk/>
            <pc:sldMk cId="2145007566" sldId="266"/>
            <ac:picMk id="5" creationId="{3239E445-C326-DC6B-9A88-4A9B21BA8093}"/>
          </ac:picMkLst>
        </pc:picChg>
      </pc:sldChg>
      <pc:sldChg chg="addSp modSp mod">
        <pc:chgData name="Daniel Butcher" userId="06f83f14-c6bf-47ed-95a6-97ba351057b1" providerId="ADAL" clId="{7C74E104-5EF7-4CB3-9910-F91D2BCC802D}" dt="2023-11-06T13:41:18.614" v="1812" actId="1076"/>
        <pc:sldMkLst>
          <pc:docMk/>
          <pc:sldMk cId="2662808302" sldId="267"/>
        </pc:sldMkLst>
        <pc:spChg chg="mod">
          <ac:chgData name="Daniel Butcher" userId="06f83f14-c6bf-47ed-95a6-97ba351057b1" providerId="ADAL" clId="{7C74E104-5EF7-4CB3-9910-F91D2BCC802D}" dt="2023-11-06T13:40:46.423" v="1796" actId="20577"/>
          <ac:spMkLst>
            <pc:docMk/>
            <pc:sldMk cId="2662808302" sldId="267"/>
            <ac:spMk id="3" creationId="{00000000-0000-0000-0000-000000000000}"/>
          </ac:spMkLst>
        </pc:spChg>
        <pc:picChg chg="add mod">
          <ac:chgData name="Daniel Butcher" userId="06f83f14-c6bf-47ed-95a6-97ba351057b1" providerId="ADAL" clId="{7C74E104-5EF7-4CB3-9910-F91D2BCC802D}" dt="2023-11-06T13:41:18.614" v="1812" actId="1076"/>
          <ac:picMkLst>
            <pc:docMk/>
            <pc:sldMk cId="2662808302" sldId="267"/>
            <ac:picMk id="5" creationId="{F0347556-08E8-D6E8-48BA-25CA4C1BF561}"/>
          </ac:picMkLst>
        </pc:picChg>
      </pc:sldChg>
      <pc:sldChg chg="addSp delSp modSp mod">
        <pc:chgData name="Daniel Butcher" userId="06f83f14-c6bf-47ed-95a6-97ba351057b1" providerId="ADAL" clId="{7C74E104-5EF7-4CB3-9910-F91D2BCC802D}" dt="2023-11-06T14:18:13.678" v="1937" actId="14100"/>
        <pc:sldMkLst>
          <pc:docMk/>
          <pc:sldMk cId="2151712546" sldId="268"/>
        </pc:sldMkLst>
        <pc:spChg chg="mod">
          <ac:chgData name="Daniel Butcher" userId="06f83f14-c6bf-47ed-95a6-97ba351057b1" providerId="ADAL" clId="{7C74E104-5EF7-4CB3-9910-F91D2BCC802D}" dt="2023-11-06T14:10:16.413" v="1846" actId="20577"/>
          <ac:spMkLst>
            <pc:docMk/>
            <pc:sldMk cId="2151712546" sldId="268"/>
            <ac:spMk id="2" creationId="{00000000-0000-0000-0000-000000000000}"/>
          </ac:spMkLst>
        </pc:spChg>
        <pc:spChg chg="del">
          <ac:chgData name="Daniel Butcher" userId="06f83f14-c6bf-47ed-95a6-97ba351057b1" providerId="ADAL" clId="{7C74E104-5EF7-4CB3-9910-F91D2BCC802D}" dt="2023-11-06T14:10:03.864" v="1816" actId="478"/>
          <ac:spMkLst>
            <pc:docMk/>
            <pc:sldMk cId="2151712546" sldId="268"/>
            <ac:spMk id="3" creationId="{00000000-0000-0000-0000-000000000000}"/>
          </ac:spMkLst>
        </pc:spChg>
        <pc:spChg chg="add del mod">
          <ac:chgData name="Daniel Butcher" userId="06f83f14-c6bf-47ed-95a6-97ba351057b1" providerId="ADAL" clId="{7C74E104-5EF7-4CB3-9910-F91D2BCC802D}" dt="2023-11-06T14:10:06.894" v="1817" actId="478"/>
          <ac:spMkLst>
            <pc:docMk/>
            <pc:sldMk cId="2151712546" sldId="268"/>
            <ac:spMk id="5" creationId="{E2BD5E9B-C077-699A-5A0D-AC017F37E0D0}"/>
          </ac:spMkLst>
        </pc:spChg>
        <pc:spChg chg="add mod">
          <ac:chgData name="Daniel Butcher" userId="06f83f14-c6bf-47ed-95a6-97ba351057b1" providerId="ADAL" clId="{7C74E104-5EF7-4CB3-9910-F91D2BCC802D}" dt="2023-11-06T14:18:06.575" v="1933" actId="1076"/>
          <ac:spMkLst>
            <pc:docMk/>
            <pc:sldMk cId="2151712546" sldId="268"/>
            <ac:spMk id="8" creationId="{13325332-933E-C3E4-890E-6EE4139FC61C}"/>
          </ac:spMkLst>
        </pc:spChg>
        <pc:picChg chg="add mod modCrop">
          <ac:chgData name="Daniel Butcher" userId="06f83f14-c6bf-47ed-95a6-97ba351057b1" providerId="ADAL" clId="{7C74E104-5EF7-4CB3-9910-F91D2BCC802D}" dt="2023-11-06T14:18:13.678" v="1937" actId="14100"/>
          <ac:picMkLst>
            <pc:docMk/>
            <pc:sldMk cId="2151712546" sldId="268"/>
            <ac:picMk id="7" creationId="{ECC794D0-E4D8-C9B2-32EE-3CECC112FD1E}"/>
          </ac:picMkLst>
        </pc:picChg>
      </pc:sldChg>
      <pc:sldChg chg="delSp modSp new mod ord">
        <pc:chgData name="Daniel Butcher" userId="06f83f14-c6bf-47ed-95a6-97ba351057b1" providerId="ADAL" clId="{7C74E104-5EF7-4CB3-9910-F91D2BCC802D}" dt="2023-11-06T13:28:35.075" v="878" actId="20577"/>
        <pc:sldMkLst>
          <pc:docMk/>
          <pc:sldMk cId="2387602695" sldId="269"/>
        </pc:sldMkLst>
        <pc:spChg chg="del">
          <ac:chgData name="Daniel Butcher" userId="06f83f14-c6bf-47ed-95a6-97ba351057b1" providerId="ADAL" clId="{7C74E104-5EF7-4CB3-9910-F91D2BCC802D}" dt="2023-11-06T13:26:20.632" v="629" actId="478"/>
          <ac:spMkLst>
            <pc:docMk/>
            <pc:sldMk cId="2387602695" sldId="269"/>
            <ac:spMk id="2" creationId="{C6BAE749-6F6C-8603-A1B9-09577212404A}"/>
          </ac:spMkLst>
        </pc:spChg>
        <pc:spChg chg="mod">
          <ac:chgData name="Daniel Butcher" userId="06f83f14-c6bf-47ed-95a6-97ba351057b1" providerId="ADAL" clId="{7C74E104-5EF7-4CB3-9910-F91D2BCC802D}" dt="2023-11-06T13:28:35.075" v="878" actId="20577"/>
          <ac:spMkLst>
            <pc:docMk/>
            <pc:sldMk cId="2387602695" sldId="269"/>
            <ac:spMk id="3" creationId="{25271685-B956-7718-AB5F-63C2309C6C52}"/>
          </ac:spMkLst>
        </pc:spChg>
      </pc:sldChg>
    </pc:docChg>
  </pc:docChgLst>
  <pc:docChgLst>
    <pc:chgData name="Daniel Butcher" userId="06f83f14-c6bf-47ed-95a6-97ba351057b1" providerId="ADAL" clId="{94EA1419-CC7A-422F-9DEF-60FD74370316}"/>
    <pc:docChg chg="undo custSel addSld delSld modSld sldOrd replTag delTag">
      <pc:chgData name="Daniel Butcher" userId="06f83f14-c6bf-47ed-95a6-97ba351057b1" providerId="ADAL" clId="{94EA1419-CC7A-422F-9DEF-60FD74370316}" dt="2023-11-13T15:31:04.284" v="1302"/>
      <pc:docMkLst>
        <pc:docMk/>
      </pc:docMkLst>
      <pc:sldChg chg="delSp modSp add mod">
        <pc:chgData name="Daniel Butcher" userId="06f83f14-c6bf-47ed-95a6-97ba351057b1" providerId="ADAL" clId="{94EA1419-CC7A-422F-9DEF-60FD74370316}" dt="2023-11-13T15:20:17.602" v="553" actId="27636"/>
        <pc:sldMkLst>
          <pc:docMk/>
          <pc:sldMk cId="2191001994" sldId="256"/>
        </pc:sldMkLst>
        <pc:spChg chg="del">
          <ac:chgData name="Daniel Butcher" userId="06f83f14-c6bf-47ed-95a6-97ba351057b1" providerId="ADAL" clId="{94EA1419-CC7A-422F-9DEF-60FD74370316}" dt="2023-11-13T15:19:18.385" v="465" actId="478"/>
          <ac:spMkLst>
            <pc:docMk/>
            <pc:sldMk cId="2191001994" sldId="256"/>
            <ac:spMk id="2" creationId="{E1DF5D31-5C7E-7445-9D3F-0E177B50FB35}"/>
          </ac:spMkLst>
        </pc:spChg>
        <pc:spChg chg="mod">
          <ac:chgData name="Daniel Butcher" userId="06f83f14-c6bf-47ed-95a6-97ba351057b1" providerId="ADAL" clId="{94EA1419-CC7A-422F-9DEF-60FD74370316}" dt="2023-11-13T15:20:17.602" v="553" actId="27636"/>
          <ac:spMkLst>
            <pc:docMk/>
            <pc:sldMk cId="2191001994" sldId="256"/>
            <ac:spMk id="6" creationId="{00000000-0000-0000-0000-000000000000}"/>
          </ac:spMkLst>
        </pc:spChg>
      </pc:sldChg>
      <pc:sldChg chg="addSp modSp mod">
        <pc:chgData name="Daniel Butcher" userId="06f83f14-c6bf-47ed-95a6-97ba351057b1" providerId="ADAL" clId="{94EA1419-CC7A-422F-9DEF-60FD74370316}" dt="2023-11-01T18:38:51.213" v="385" actId="20577"/>
        <pc:sldMkLst>
          <pc:docMk/>
          <pc:sldMk cId="2145007566" sldId="266"/>
        </pc:sldMkLst>
        <pc:spChg chg="mod">
          <ac:chgData name="Daniel Butcher" userId="06f83f14-c6bf-47ed-95a6-97ba351057b1" providerId="ADAL" clId="{94EA1419-CC7A-422F-9DEF-60FD74370316}" dt="2023-11-01T18:23:55.847" v="145" actId="20577"/>
          <ac:spMkLst>
            <pc:docMk/>
            <pc:sldMk cId="2145007566" sldId="266"/>
            <ac:spMk id="2" creationId="{00000000-0000-0000-0000-000000000000}"/>
          </ac:spMkLst>
        </pc:spChg>
        <pc:spChg chg="mod">
          <ac:chgData name="Daniel Butcher" userId="06f83f14-c6bf-47ed-95a6-97ba351057b1" providerId="ADAL" clId="{94EA1419-CC7A-422F-9DEF-60FD74370316}" dt="2023-11-01T18:38:51.213" v="385" actId="20577"/>
          <ac:spMkLst>
            <pc:docMk/>
            <pc:sldMk cId="2145007566" sldId="266"/>
            <ac:spMk id="3" creationId="{00000000-0000-0000-0000-000000000000}"/>
          </ac:spMkLst>
        </pc:spChg>
        <pc:picChg chg="add mod ord">
          <ac:chgData name="Daniel Butcher" userId="06f83f14-c6bf-47ed-95a6-97ba351057b1" providerId="ADAL" clId="{94EA1419-CC7A-422F-9DEF-60FD74370316}" dt="2023-11-01T18:05:51.152" v="36" actId="14100"/>
          <ac:picMkLst>
            <pc:docMk/>
            <pc:sldMk cId="2145007566" sldId="266"/>
            <ac:picMk id="5" creationId="{3239E445-C326-DC6B-9A88-4A9B21BA8093}"/>
          </ac:picMkLst>
        </pc:picChg>
      </pc:sldChg>
      <pc:sldChg chg="modSp mod">
        <pc:chgData name="Daniel Butcher" userId="06f83f14-c6bf-47ed-95a6-97ba351057b1" providerId="ADAL" clId="{94EA1419-CC7A-422F-9DEF-60FD74370316}" dt="2023-11-06T16:27:09.866" v="460" actId="20577"/>
        <pc:sldMkLst>
          <pc:docMk/>
          <pc:sldMk cId="2662808302" sldId="267"/>
        </pc:sldMkLst>
        <pc:spChg chg="mod">
          <ac:chgData name="Daniel Butcher" userId="06f83f14-c6bf-47ed-95a6-97ba351057b1" providerId="ADAL" clId="{94EA1419-CC7A-422F-9DEF-60FD74370316}" dt="2023-11-01T18:23:12.478" v="69" actId="20577"/>
          <ac:spMkLst>
            <pc:docMk/>
            <pc:sldMk cId="2662808302" sldId="267"/>
            <ac:spMk id="2" creationId="{00000000-0000-0000-0000-000000000000}"/>
          </ac:spMkLst>
        </pc:spChg>
        <pc:spChg chg="mod">
          <ac:chgData name="Daniel Butcher" userId="06f83f14-c6bf-47ed-95a6-97ba351057b1" providerId="ADAL" clId="{94EA1419-CC7A-422F-9DEF-60FD74370316}" dt="2023-11-06T16:27:09.866" v="460" actId="20577"/>
          <ac:spMkLst>
            <pc:docMk/>
            <pc:sldMk cId="2662808302" sldId="267"/>
            <ac:spMk id="3" creationId="{00000000-0000-0000-0000-000000000000}"/>
          </ac:spMkLst>
        </pc:spChg>
      </pc:sldChg>
      <pc:sldChg chg="addSp modSp mod">
        <pc:chgData name="Daniel Butcher" userId="06f83f14-c6bf-47ed-95a6-97ba351057b1" providerId="ADAL" clId="{94EA1419-CC7A-422F-9DEF-60FD74370316}" dt="2023-11-06T15:25:59.860" v="396" actId="1076"/>
        <pc:sldMkLst>
          <pc:docMk/>
          <pc:sldMk cId="2151712546" sldId="268"/>
        </pc:sldMkLst>
        <pc:spChg chg="mod">
          <ac:chgData name="Daniel Butcher" userId="06f83f14-c6bf-47ed-95a6-97ba351057b1" providerId="ADAL" clId="{94EA1419-CC7A-422F-9DEF-60FD74370316}" dt="2023-11-01T18:23:36.662" v="120" actId="20577"/>
          <ac:spMkLst>
            <pc:docMk/>
            <pc:sldMk cId="2151712546" sldId="268"/>
            <ac:spMk id="2" creationId="{00000000-0000-0000-0000-000000000000}"/>
          </ac:spMkLst>
        </pc:spChg>
        <pc:picChg chg="add mod modCrop">
          <ac:chgData name="Daniel Butcher" userId="06f83f14-c6bf-47ed-95a6-97ba351057b1" providerId="ADAL" clId="{94EA1419-CC7A-422F-9DEF-60FD74370316}" dt="2023-11-06T15:25:59.860" v="396" actId="1076"/>
          <ac:picMkLst>
            <pc:docMk/>
            <pc:sldMk cId="2151712546" sldId="268"/>
            <ac:picMk id="4" creationId="{740766EA-475B-1049-1AED-F1643D0C40AB}"/>
          </ac:picMkLst>
        </pc:picChg>
      </pc:sldChg>
      <pc:sldChg chg="del">
        <pc:chgData name="Daniel Butcher" userId="06f83f14-c6bf-47ed-95a6-97ba351057b1" providerId="ADAL" clId="{94EA1419-CC7A-422F-9DEF-60FD74370316}" dt="2023-11-06T16:23:40.194" v="400" actId="47"/>
        <pc:sldMkLst>
          <pc:docMk/>
          <pc:sldMk cId="2387602695" sldId="269"/>
        </pc:sldMkLst>
      </pc:sldChg>
      <pc:sldChg chg="modSp add mod ord modAnim">
        <pc:chgData name="Daniel Butcher" userId="06f83f14-c6bf-47ed-95a6-97ba351057b1" providerId="ADAL" clId="{94EA1419-CC7A-422F-9DEF-60FD74370316}" dt="2023-11-13T15:31:01.017" v="1299" actId="20577"/>
        <pc:sldMkLst>
          <pc:docMk/>
          <pc:sldMk cId="430270604" sldId="436"/>
        </pc:sldMkLst>
        <pc:spChg chg="mod">
          <ac:chgData name="Daniel Butcher" userId="06f83f14-c6bf-47ed-95a6-97ba351057b1" providerId="ADAL" clId="{94EA1419-CC7A-422F-9DEF-60FD74370316}" dt="2023-11-13T15:25:22.401" v="1046" actId="20577"/>
          <ac:spMkLst>
            <pc:docMk/>
            <pc:sldMk cId="430270604" sldId="436"/>
            <ac:spMk id="2" creationId="{11249A47-059E-CF19-E36B-69476CA7BC51}"/>
          </ac:spMkLst>
        </pc:spChg>
        <pc:spChg chg="mod">
          <ac:chgData name="Daniel Butcher" userId="06f83f14-c6bf-47ed-95a6-97ba351057b1" providerId="ADAL" clId="{94EA1419-CC7A-422F-9DEF-60FD74370316}" dt="2023-11-13T15:31:01.017" v="1299" actId="20577"/>
          <ac:spMkLst>
            <pc:docMk/>
            <pc:sldMk cId="430270604" sldId="436"/>
            <ac:spMk id="3" creationId="{66E6D57E-EA00-0530-BA15-E0554CA58106}"/>
          </ac:spMkLst>
        </pc:spChg>
      </pc:sldChg>
      <pc:sldChg chg="addSp delSp modSp add mod">
        <pc:chgData name="Daniel Butcher" userId="06f83f14-c6bf-47ed-95a6-97ba351057b1" providerId="ADAL" clId="{94EA1419-CC7A-422F-9DEF-60FD74370316}" dt="2023-11-13T15:22:09.681" v="578" actId="14100"/>
        <pc:sldMkLst>
          <pc:docMk/>
          <pc:sldMk cId="3368815071" sldId="447"/>
        </pc:sldMkLst>
        <pc:spChg chg="del mod">
          <ac:chgData name="Daniel Butcher" userId="06f83f14-c6bf-47ed-95a6-97ba351057b1" providerId="ADAL" clId="{94EA1419-CC7A-422F-9DEF-60FD74370316}" dt="2023-11-13T15:22:06.763" v="577" actId="478"/>
          <ac:spMkLst>
            <pc:docMk/>
            <pc:sldMk cId="3368815071" sldId="447"/>
            <ac:spMk id="2" creationId="{FFF18081-827C-E78D-12B5-1A1AC8498DF7}"/>
          </ac:spMkLst>
        </pc:spChg>
        <pc:spChg chg="mod">
          <ac:chgData name="Daniel Butcher" userId="06f83f14-c6bf-47ed-95a6-97ba351057b1" providerId="ADAL" clId="{94EA1419-CC7A-422F-9DEF-60FD74370316}" dt="2023-11-13T15:22:09.681" v="578" actId="14100"/>
          <ac:spMkLst>
            <pc:docMk/>
            <pc:sldMk cId="3368815071" sldId="447"/>
            <ac:spMk id="3" creationId="{0DB9CED1-45BC-81D1-BF9E-B1A8A493C504}"/>
          </ac:spMkLst>
        </pc:spChg>
        <pc:spChg chg="add mod">
          <ac:chgData name="Daniel Butcher" userId="06f83f14-c6bf-47ed-95a6-97ba351057b1" providerId="ADAL" clId="{94EA1419-CC7A-422F-9DEF-60FD74370316}" dt="2023-11-13T15:22:04.621" v="576" actId="207"/>
          <ac:spMkLst>
            <pc:docMk/>
            <pc:sldMk cId="3368815071" sldId="447"/>
            <ac:spMk id="4" creationId="{077932BE-8D90-FEB4-C986-BCF3DCBF5205}"/>
          </ac:spMkLst>
        </pc:spChg>
      </pc:sldChg>
      <pc:sldChg chg="new del">
        <pc:chgData name="Daniel Butcher" userId="06f83f14-c6bf-47ed-95a6-97ba351057b1" providerId="ADAL" clId="{94EA1419-CC7A-422F-9DEF-60FD74370316}" dt="2023-11-13T15:22:50.555" v="594" actId="47"/>
        <pc:sldMkLst>
          <pc:docMk/>
          <pc:sldMk cId="2132790362" sldId="448"/>
        </pc:sldMkLst>
      </pc:sldChg>
      <pc:sldChg chg="modSp add mod">
        <pc:chgData name="Daniel Butcher" userId="06f83f14-c6bf-47ed-95a6-97ba351057b1" providerId="ADAL" clId="{94EA1419-CC7A-422F-9DEF-60FD74370316}" dt="2023-11-13T15:23:37.672" v="673"/>
        <pc:sldMkLst>
          <pc:docMk/>
          <pc:sldMk cId="3433610761" sldId="448"/>
        </pc:sldMkLst>
        <pc:spChg chg="mod">
          <ac:chgData name="Daniel Butcher" userId="06f83f14-c6bf-47ed-95a6-97ba351057b1" providerId="ADAL" clId="{94EA1419-CC7A-422F-9DEF-60FD74370316}" dt="2023-11-13T15:23:37.672" v="673"/>
          <ac:spMkLst>
            <pc:docMk/>
            <pc:sldMk cId="3433610761" sldId="448"/>
            <ac:spMk id="2" creationId="{11249A47-059E-CF19-E36B-69476CA7BC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7C37F-70CA-DA4B-9BF7-D3284F004EB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85354-1BB5-0D49-8EAE-C2125EAE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09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Mod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7" y="2293274"/>
            <a:ext cx="8277728" cy="1355650"/>
          </a:xfrm>
        </p:spPr>
        <p:txBody>
          <a:bodyPr anchor="t"/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157" y="1502228"/>
            <a:ext cx="8277728" cy="791046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1800" spc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54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489118"/>
            <a:ext cx="77724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1126910"/>
            <a:ext cx="7772400" cy="1714832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Thank you!</a:t>
            </a:r>
          </a:p>
        </p:txBody>
      </p:sp>
      <p:pic>
        <p:nvPicPr>
          <p:cNvPr id="8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45" y="3635230"/>
            <a:ext cx="2737110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2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403"/>
            <a:ext cx="8229600" cy="3792956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8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6402"/>
            <a:ext cx="5766197" cy="3789948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1" y="1296403"/>
            <a:ext cx="2385159" cy="191779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1" y="3272880"/>
            <a:ext cx="238515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6402"/>
            <a:ext cx="4038600" cy="3789948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402"/>
            <a:ext cx="4038600" cy="3789948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12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288033"/>
            <a:ext cx="822960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9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12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288033"/>
            <a:ext cx="575416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1" y="1288032"/>
            <a:ext cx="2385159" cy="192616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1" y="3272880"/>
            <a:ext cx="238515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8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6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244235"/>
            <a:ext cx="77724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pic>
        <p:nvPicPr>
          <p:cNvPr id="7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45" y="2100446"/>
            <a:ext cx="2737110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9784"/>
            <a:ext cx="8229600" cy="63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4529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FEFA66-9419-2A49-A041-7C28C5AE4F1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95BD5A-1FA1-9D44-B58D-C612997E6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0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71" r:id="rId4"/>
    <p:sldLayoutId id="2147483664" r:id="rId5"/>
    <p:sldLayoutId id="2147483666" r:id="rId6"/>
    <p:sldLayoutId id="2147483670" r:id="rId7"/>
    <p:sldLayoutId id="2147483667" r:id="rId8"/>
    <p:sldLayoutId id="2147483672" r:id="rId9"/>
    <p:sldLayoutId id="214748367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39E445-C326-DC6B-9A88-4A9B21BA8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020" y="2447277"/>
            <a:ext cx="4306084" cy="2642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NWTF Automotive Tunnel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8731"/>
            <a:ext cx="8686800" cy="303162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Department of Aeronautical &amp; Automotive Engineering</a:t>
            </a:r>
          </a:p>
          <a:p>
            <a:r>
              <a:rPr lang="en-GB" dirty="0"/>
              <a:t>Open circuit, closed section</a:t>
            </a:r>
          </a:p>
          <a:p>
            <a:pPr lvl="1"/>
            <a:r>
              <a:rPr lang="en-GB" dirty="0"/>
              <a:t>Maximise usage of 18 x 10 x 7.5 m footprint</a:t>
            </a:r>
          </a:p>
          <a:p>
            <a:pPr lvl="1"/>
            <a:r>
              <a:rPr lang="en-GB" dirty="0"/>
              <a:t>Minimise W/S losses and jet noise</a:t>
            </a:r>
          </a:p>
          <a:p>
            <a:r>
              <a:rPr lang="en-GB" dirty="0"/>
              <a:t>¼ scale (automotive), 1 m wingspan (aero)</a:t>
            </a:r>
          </a:p>
          <a:p>
            <a:pPr lvl="1"/>
            <a:r>
              <a:rPr lang="en-GB" dirty="0"/>
              <a:t>1.92 m x 1.32 m x 3.6 m</a:t>
            </a:r>
          </a:p>
          <a:p>
            <a:r>
              <a:rPr lang="en-GB" dirty="0"/>
              <a:t>40 m/s design speed (50 m/s max)</a:t>
            </a:r>
          </a:p>
          <a:p>
            <a:r>
              <a:rPr lang="en-GB" dirty="0"/>
              <a:t>TI: 0.15% (CL) at 40 m/s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237467-505F-8348-E433-B93EC0B1FBA9}"/>
              </a:ext>
            </a:extLst>
          </p:cNvPr>
          <p:cNvSpPr txBox="1">
            <a:spLocks/>
          </p:cNvSpPr>
          <p:nvPr/>
        </p:nvSpPr>
        <p:spPr>
          <a:xfrm>
            <a:off x="457200" y="3468478"/>
            <a:ext cx="4400550" cy="1506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Boundary layer: 60 mm</a:t>
            </a:r>
          </a:p>
          <a:p>
            <a:r>
              <a:rPr lang="en-GB" sz="2200" dirty="0"/>
              <a:t>Flow Uniformity: max 0.2% deviation from mean (CL)</a:t>
            </a:r>
          </a:p>
          <a:p>
            <a:r>
              <a:rPr lang="en-GB" sz="2200" dirty="0"/>
              <a:t>Power: 140kW (max)</a:t>
            </a:r>
          </a:p>
        </p:txBody>
      </p:sp>
    </p:spTree>
    <p:extLst>
      <p:ext uri="{BB962C8B-B14F-4D97-AF65-F5344CB8AC3E}">
        <p14:creationId xmlns:p14="http://schemas.microsoft.com/office/powerpoint/2010/main" val="214500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Instrumentation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8730"/>
            <a:ext cx="8302892" cy="4410629"/>
          </a:xfrm>
        </p:spPr>
        <p:txBody>
          <a:bodyPr>
            <a:normAutofit/>
          </a:bodyPr>
          <a:lstStyle/>
          <a:p>
            <a:r>
              <a:rPr lang="en-GB" dirty="0"/>
              <a:t>6-component, virtual centre Aerotech balance</a:t>
            </a:r>
          </a:p>
          <a:p>
            <a:pPr lvl="1"/>
            <a:r>
              <a:rPr lang="en-GB" dirty="0"/>
              <a:t>Max 860 mm x 760 mm (Wheelbase x Tr). 30kg </a:t>
            </a:r>
            <a:r>
              <a:rPr lang="en-GB"/>
              <a:t>max model</a:t>
            </a:r>
            <a:endParaRPr lang="en-GB" dirty="0"/>
          </a:p>
          <a:p>
            <a:pPr lvl="1"/>
            <a:r>
              <a:rPr lang="en-GB" dirty="0"/>
              <a:t>Load range: +/- 120 N (drag), +/- 500 N (lift), +/- 420 N (side)</a:t>
            </a:r>
          </a:p>
          <a:p>
            <a:pPr lvl="1"/>
            <a:r>
              <a:rPr lang="en-GB" dirty="0"/>
              <a:t>Accuracy: 0.010% (drag, lift), 0.005% (side)</a:t>
            </a:r>
          </a:p>
          <a:p>
            <a:r>
              <a:rPr lang="en-GB" dirty="0"/>
              <a:t>Scanners &amp; Probes:</a:t>
            </a:r>
          </a:p>
          <a:p>
            <a:pPr lvl="1"/>
            <a:r>
              <a:rPr lang="en-GB" dirty="0"/>
              <a:t>3 x </a:t>
            </a:r>
            <a:r>
              <a:rPr lang="en-GB" dirty="0" err="1"/>
              <a:t>CanDAQ</a:t>
            </a:r>
            <a:r>
              <a:rPr lang="en-GB" dirty="0"/>
              <a:t> 300 Hz, 64 channel pressure scanners</a:t>
            </a:r>
          </a:p>
          <a:p>
            <a:pPr lvl="1"/>
            <a:r>
              <a:rPr lang="en-GB" dirty="0" err="1"/>
              <a:t>Kulite</a:t>
            </a:r>
            <a:r>
              <a:rPr lang="en-GB" dirty="0"/>
              <a:t> High-speed pressure sensors</a:t>
            </a:r>
          </a:p>
          <a:p>
            <a:pPr lvl="1"/>
            <a:r>
              <a:rPr lang="en-GB" dirty="0"/>
              <a:t>TSI Cobra probe (3000 Hz)</a:t>
            </a:r>
          </a:p>
          <a:p>
            <a:r>
              <a:rPr lang="en-GB" dirty="0"/>
              <a:t>Optical Instrumentation</a:t>
            </a:r>
          </a:p>
          <a:p>
            <a:pPr lvl="1"/>
            <a:r>
              <a:rPr lang="en-GB" dirty="0"/>
              <a:t>200 </a:t>
            </a:r>
            <a:r>
              <a:rPr lang="en-GB" dirty="0" err="1"/>
              <a:t>mJ</a:t>
            </a:r>
            <a:r>
              <a:rPr lang="en-GB" dirty="0"/>
              <a:t> double-pulse </a:t>
            </a:r>
            <a:r>
              <a:rPr lang="en-GB" dirty="0" err="1"/>
              <a:t>Nd:YAG</a:t>
            </a:r>
            <a:r>
              <a:rPr lang="en-GB" dirty="0"/>
              <a:t> (15 Hz)</a:t>
            </a:r>
          </a:p>
          <a:p>
            <a:pPr lvl="1"/>
            <a:r>
              <a:rPr lang="en-GB" dirty="0"/>
              <a:t>2D2C, 2D3C, 3D3C (Tomo) PIV set-ups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47556-08E8-D6E8-48BA-25CA4C1BF5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1937" y="2757639"/>
            <a:ext cx="3293473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0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Recent Highlights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794D0-E4D8-C9B2-32EE-3CECC112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79"/>
          <a:stretch/>
        </p:blipFill>
        <p:spPr>
          <a:xfrm>
            <a:off x="5412033" y="726555"/>
            <a:ext cx="3274767" cy="4281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325332-933E-C3E4-890E-6EE4139FC61C}"/>
              </a:ext>
            </a:extLst>
          </p:cNvPr>
          <p:cNvSpPr txBox="1"/>
          <p:nvPr/>
        </p:nvSpPr>
        <p:spPr>
          <a:xfrm>
            <a:off x="148856" y="4183842"/>
            <a:ext cx="5390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>
                <a:solidFill>
                  <a:srgbClr val="222222"/>
                </a:solidFill>
                <a:effectLst/>
                <a:latin typeface="helvetica neue"/>
              </a:rPr>
              <a:t>LEFT: Crickmore, C., Garmory, A., and Butcher, D., "Experimental Analysis of Spray Topology in the Wake of an Automotive Body," SAE Technical Paper 2023-01-0793, 2023, https://doi.org/10.4271/2023-01-0793</a:t>
            </a:r>
          </a:p>
          <a:p>
            <a:r>
              <a:rPr lang="en-GB" sz="900" b="0" i="0" dirty="0">
                <a:solidFill>
                  <a:srgbClr val="222222"/>
                </a:solidFill>
                <a:effectLst/>
                <a:latin typeface="helvetica neue"/>
              </a:rPr>
              <a:t>RIGHT: Ward, M.; Passmore, M.; Spencer, A.; Harland, A.; Hanson, H.; Lucas, T. Comparing the Aerodynamic Behaviour of Real Footballs to a Smooth Sphere Using Tomographic PIV. </a:t>
            </a:r>
            <a:r>
              <a:rPr lang="en-GB" sz="900" b="0" i="1" dirty="0">
                <a:solidFill>
                  <a:srgbClr val="222222"/>
                </a:solidFill>
                <a:effectLst/>
                <a:latin typeface="helvetica neue"/>
              </a:rPr>
              <a:t>Proceedings</a:t>
            </a:r>
            <a:r>
              <a:rPr lang="en-GB" sz="900" b="0" i="0" dirty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r>
              <a:rPr lang="en-GB" sz="900" b="1" i="0" dirty="0">
                <a:solidFill>
                  <a:srgbClr val="222222"/>
                </a:solidFill>
                <a:effectLst/>
                <a:latin typeface="helvetica neue"/>
              </a:rPr>
              <a:t>2020</a:t>
            </a:r>
            <a:r>
              <a:rPr lang="en-GB" sz="9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en-GB" sz="900" b="0" i="1" dirty="0">
                <a:solidFill>
                  <a:srgbClr val="222222"/>
                </a:solidFill>
                <a:effectLst/>
                <a:latin typeface="helvetica neue"/>
              </a:rPr>
              <a:t>49</a:t>
            </a:r>
            <a:r>
              <a:rPr lang="en-GB" sz="900" b="0" i="0" dirty="0">
                <a:solidFill>
                  <a:srgbClr val="222222"/>
                </a:solidFill>
                <a:effectLst/>
                <a:latin typeface="helvetica neue"/>
              </a:rPr>
              <a:t>, 150. https://doi.org/10.3390/proceedings2020049150</a:t>
            </a:r>
            <a:endParaRPr lang="en-GB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766EA-475B-1049-1AED-F1643D0C4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8" b="14126"/>
          <a:stretch/>
        </p:blipFill>
        <p:spPr>
          <a:xfrm>
            <a:off x="1697196" y="808629"/>
            <a:ext cx="2293911" cy="32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1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3136" y="752005"/>
            <a:ext cx="8277728" cy="1523258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Wind Tunnel Facility Experimental Database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6817" y="2131359"/>
            <a:ext cx="8277728" cy="25996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Prof Gary Page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Dr Dan Butcher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Dr Dhamotharan Veerasamy</a:t>
            </a:r>
          </a:p>
          <a:p>
            <a:pPr>
              <a:lnSpc>
                <a:spcPct val="120000"/>
              </a:lnSpc>
            </a:pPr>
            <a:br>
              <a:rPr lang="en-US" sz="2000" b="1" dirty="0"/>
            </a:br>
            <a:r>
              <a:rPr lang="en-US" sz="2000" b="1" dirty="0"/>
              <a:t>Aeronautical &amp; Automotive Engineering</a:t>
            </a:r>
            <a:br>
              <a:rPr lang="en-US" sz="2000" b="1" dirty="0"/>
            </a:br>
            <a:r>
              <a:rPr lang="en-US" sz="2000" b="1" dirty="0"/>
              <a:t>Loughborough University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picture containing indoor, black&#10;&#10;Description automatically generated">
            <a:extLst>
              <a:ext uri="{FF2B5EF4-FFF2-40B4-BE49-F238E27FC236}">
                <a16:creationId xmlns:a16="http://schemas.microsoft.com/office/drawing/2014/main" id="{71C2235C-64FE-4445-52A4-9C85160EA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24" y="2480508"/>
            <a:ext cx="3117877" cy="2495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F26BA7-CB99-1C05-3172-8BE9213A2CD2}"/>
              </a:ext>
            </a:extLst>
          </p:cNvPr>
          <p:cNvSpPr txBox="1"/>
          <p:nvPr/>
        </p:nvSpPr>
        <p:spPr>
          <a:xfrm>
            <a:off x="-246490" y="2878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6" descr="http://www.nwtf.ac.uk/html/images/nwtf_logo.png">
            <a:extLst>
              <a:ext uri="{FF2B5EF4-FFF2-40B4-BE49-F238E27FC236}">
                <a16:creationId xmlns:a16="http://schemas.microsoft.com/office/drawing/2014/main" id="{8ABD6C57-991E-472A-A4D5-2E19713A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94" y="167608"/>
            <a:ext cx="1579480" cy="379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00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9CED1-45BC-81D1-BF9E-B1A8A493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524"/>
            <a:ext cx="8229600" cy="4396835"/>
          </a:xfrm>
        </p:spPr>
        <p:txBody>
          <a:bodyPr/>
          <a:lstStyle/>
          <a:p>
            <a:r>
              <a:rPr lang="en-GB" dirty="0"/>
              <a:t>Aim to be the first place researchers look for aerodynamic data</a:t>
            </a:r>
          </a:p>
          <a:p>
            <a:pPr lvl="1"/>
            <a:r>
              <a:rPr lang="en-GB" dirty="0"/>
              <a:t>Both UK and International</a:t>
            </a:r>
          </a:p>
          <a:p>
            <a:endParaRPr lang="en-GB" dirty="0"/>
          </a:p>
          <a:p>
            <a:r>
              <a:rPr lang="en-GB" dirty="0"/>
              <a:t>Promote UK aerodynamics data and ensure it is utilised</a:t>
            </a:r>
          </a:p>
          <a:p>
            <a:r>
              <a:rPr lang="en-GB" dirty="0"/>
              <a:t>Improve integration of experiment and computer simulation to solve problems</a:t>
            </a:r>
          </a:p>
          <a:p>
            <a:r>
              <a:rPr lang="en-GB" dirty="0"/>
              <a:t>Establish guidelines, best practice and standards that can be adopted by others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7932BE-8D90-FEB4-C986-BCF3DCBF5205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Aim + Objectives</a:t>
            </a:r>
          </a:p>
        </p:txBody>
      </p:sp>
    </p:spTree>
    <p:extLst>
      <p:ext uri="{BB962C8B-B14F-4D97-AF65-F5344CB8AC3E}">
        <p14:creationId xmlns:p14="http://schemas.microsoft.com/office/powerpoint/2010/main" val="336881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9A47-059E-CF19-E36B-69476CA7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08"/>
            <a:ext cx="8229600" cy="609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Experimental Database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D57E-EA00-0530-BA15-E0554CA58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3888"/>
            <a:ext cx="8229600" cy="4235471"/>
          </a:xfrm>
        </p:spPr>
        <p:txBody>
          <a:bodyPr/>
          <a:lstStyle/>
          <a:p>
            <a:r>
              <a:rPr lang="en-GB" dirty="0"/>
              <a:t>Will create exemplar descriptions and data sets based on existing Loughborough data</a:t>
            </a:r>
          </a:p>
          <a:p>
            <a:r>
              <a:rPr lang="en-GB" dirty="0"/>
              <a:t>Work with other Universities to create equivalent high quality descriptions and data sets</a:t>
            </a:r>
          </a:p>
          <a:p>
            <a:r>
              <a:rPr lang="en-GB" dirty="0"/>
              <a:t>Produce a best practice guide, templates etc.</a:t>
            </a:r>
          </a:p>
          <a:p>
            <a:r>
              <a:rPr lang="en-GB" dirty="0"/>
              <a:t>Publicise data </a:t>
            </a:r>
          </a:p>
          <a:p>
            <a:r>
              <a:rPr lang="en-GB" dirty="0"/>
              <a:t>NWTF will only host meta data (descriptions)</a:t>
            </a:r>
          </a:p>
          <a:p>
            <a:pPr lvl="1"/>
            <a:r>
              <a:rPr lang="en-GB" dirty="0"/>
              <a:t>Underlying data will stay on University repositories (archived, DOI etc, Open Access license)</a:t>
            </a:r>
          </a:p>
        </p:txBody>
      </p:sp>
    </p:spTree>
    <p:extLst>
      <p:ext uri="{BB962C8B-B14F-4D97-AF65-F5344CB8AC3E}">
        <p14:creationId xmlns:p14="http://schemas.microsoft.com/office/powerpoint/2010/main" val="34336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9A47-059E-CF19-E36B-69476CA7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08"/>
            <a:ext cx="8229600" cy="609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Progress so far /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D57E-EA00-0530-BA15-E0554CA58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3888"/>
            <a:ext cx="8229600" cy="423547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Associate recruited: Dr </a:t>
            </a:r>
            <a:r>
              <a:rPr lang="en-GB" dirty="0" err="1"/>
              <a:t>Dhamo</a:t>
            </a:r>
            <a:r>
              <a:rPr lang="en-GB" dirty="0"/>
              <a:t> Veerasamy at LU</a:t>
            </a:r>
          </a:p>
          <a:p>
            <a:r>
              <a:rPr lang="en-GB" dirty="0"/>
              <a:t>Survey at conferences: NWTF and UKTC 2023</a:t>
            </a:r>
          </a:p>
          <a:p>
            <a:pPr lvl="1"/>
            <a:r>
              <a:rPr lang="en-GB" dirty="0"/>
              <a:t>Important database characteristics, requirements etc</a:t>
            </a:r>
          </a:p>
          <a:p>
            <a:r>
              <a:rPr lang="en-GB" dirty="0"/>
              <a:t>Survey of university repository systems</a:t>
            </a:r>
          </a:p>
          <a:p>
            <a:r>
              <a:rPr lang="en-GB" dirty="0"/>
              <a:t>Standard template for upload being developed</a:t>
            </a:r>
          </a:p>
          <a:p>
            <a:r>
              <a:rPr lang="en-GB" dirty="0"/>
              <a:t>2 – 3 LU datasets identified for upload covering a number of measurement techniques and therefore data types</a:t>
            </a:r>
          </a:p>
          <a:p>
            <a:r>
              <a:rPr lang="en-GB" dirty="0"/>
              <a:t>Work with initial groups to help upload your data and make available through this format</a:t>
            </a:r>
          </a:p>
          <a:p>
            <a:r>
              <a:rPr lang="en-GB" dirty="0"/>
              <a:t>Share guide and upload process more widely</a:t>
            </a:r>
          </a:p>
        </p:txBody>
      </p:sp>
    </p:spTree>
    <p:extLst>
      <p:ext uri="{BB962C8B-B14F-4D97-AF65-F5344CB8AC3E}">
        <p14:creationId xmlns:p14="http://schemas.microsoft.com/office/powerpoint/2010/main" val="43027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ec00b29-c934-4658-a51c-eebd22d7390f"/>
</p:tagLst>
</file>

<file path=ppt/theme/theme1.xml><?xml version="1.0" encoding="utf-8"?>
<a:theme xmlns:a="http://schemas.openxmlformats.org/drawingml/2006/main" name="LU_2015">
  <a:themeElements>
    <a:clrScheme name="Custom 10">
      <a:dk1>
        <a:srgbClr val="6F3092"/>
      </a:dk1>
      <a:lt1>
        <a:srgbClr val="FFFFFF"/>
      </a:lt1>
      <a:dk2>
        <a:srgbClr val="361163"/>
      </a:dk2>
      <a:lt2>
        <a:srgbClr val="CBCECE"/>
      </a:lt2>
      <a:accent1>
        <a:srgbClr val="6F3092"/>
      </a:accent1>
      <a:accent2>
        <a:srgbClr val="B70062"/>
      </a:accent2>
      <a:accent3>
        <a:srgbClr val="ED2482"/>
      </a:accent3>
      <a:accent4>
        <a:srgbClr val="D02F8C"/>
      </a:accent4>
      <a:accent5>
        <a:srgbClr val="ED2482"/>
      </a:accent5>
      <a:accent6>
        <a:srgbClr val="F26A38"/>
      </a:accent6>
      <a:hlink>
        <a:srgbClr val="8C8C8D"/>
      </a:hlink>
      <a:folHlink>
        <a:srgbClr val="525E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LU_2015.thmx</Template>
  <TotalTime>669</TotalTime>
  <Words>522</Words>
  <Application>Microsoft Office PowerPoint</Application>
  <PresentationFormat>On-screen Show (16:9)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helvetica neue</vt:lpstr>
      <vt:lpstr>LU_2015</vt:lpstr>
      <vt:lpstr>NWTF Automotive Tunnel</vt:lpstr>
      <vt:lpstr>Instrumentation</vt:lpstr>
      <vt:lpstr>Recent Highlights</vt:lpstr>
      <vt:lpstr>National Wind Tunnel Facility Experimental Database </vt:lpstr>
      <vt:lpstr>PowerPoint Presentation</vt:lpstr>
      <vt:lpstr>Experimental Database Plan</vt:lpstr>
      <vt:lpstr>Progress so far / Next steps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Loughborough</dc:title>
  <dc:creator>Jonathan Walters</dc:creator>
  <cp:lastModifiedBy>Daniel Butcher</cp:lastModifiedBy>
  <cp:revision>89</cp:revision>
  <cp:lastPrinted>2015-09-24T14:36:34Z</cp:lastPrinted>
  <dcterms:created xsi:type="dcterms:W3CDTF">2015-08-20T15:34:37Z</dcterms:created>
  <dcterms:modified xsi:type="dcterms:W3CDTF">2023-11-13T15:32:22Z</dcterms:modified>
</cp:coreProperties>
</file>