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9" r:id="rId3"/>
  </p:sldMasterIdLst>
  <p:notesMasterIdLst>
    <p:notesMasterId r:id="rId7"/>
  </p:notesMasterIdLst>
  <p:sldIdLst>
    <p:sldId id="385" r:id="rId4"/>
    <p:sldId id="388" r:id="rId5"/>
    <p:sldId id="387" r:id="rId6"/>
  </p:sldIdLst>
  <p:sldSz cx="13004800" cy="9753600"/>
  <p:notesSz cx="6797675" cy="9928225"/>
  <p:defaultTextStyle>
    <a:defPPr>
      <a:defRPr lang="en-US"/>
    </a:defPPr>
    <a:lvl1pPr algn="l" defTabSz="584200" rtl="0" eaLnBrk="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1pPr>
    <a:lvl2pPr marL="457200" indent="-228600" algn="l" defTabSz="584200" rtl="0" eaLnBrk="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2pPr>
    <a:lvl3pPr marL="914400" indent="-457200" algn="l" defTabSz="584200" rtl="0" eaLnBrk="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3pPr>
    <a:lvl4pPr marL="1371600" indent="-685800" algn="l" defTabSz="584200" rtl="0" eaLnBrk="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4pPr>
    <a:lvl5pPr marL="1828800" indent="-914400" algn="l" defTabSz="584200" rtl="0" eaLnBrk="0" fontAlgn="base" hangingPunct="0">
      <a:spcBef>
        <a:spcPct val="0"/>
      </a:spcBef>
      <a:spcAft>
        <a:spcPct val="0"/>
      </a:spcAft>
      <a:defRPr sz="2400" b="1"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6pPr>
    <a:lvl7pPr marL="27432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7pPr>
    <a:lvl8pPr marL="32004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8pPr>
    <a:lvl9pPr marL="3657600" algn="l" defTabSz="914400" rtl="0" eaLnBrk="1" latinLnBrk="0" hangingPunct="1">
      <a:defRPr sz="2400" b="1" kern="1200">
        <a:solidFill>
          <a:srgbClr val="000000"/>
        </a:solidFill>
        <a:latin typeface="Helvetica Neue" charset="0"/>
        <a:ea typeface="Helvetica Neue" charset="0"/>
        <a:cs typeface="Helvetica Neue" charset="0"/>
        <a:sym typeface="Helvetica Neue" charset="0"/>
      </a:defRPr>
    </a:lvl9pPr>
  </p:defaultTextStyle>
  <p:extLst>
    <p:ext uri="{521415D9-36F7-43E2-AB2F-B90AF26B5E84}">
      <p14:sectionLst xmlns:p14="http://schemas.microsoft.com/office/powerpoint/2010/main">
        <p14:section name="Default Section" id="{9A9A4CDC-FE6B-4B40-AD7A-F9AEE301CC03}">
          <p14:sldIdLst/>
        </p14:section>
        <p14:section name="Untitled Section" id="{EF765DA4-1DC9-4F7C-8D2F-8A1AC6071FB1}">
          <p14:sldIdLst>
            <p14:sldId id="385"/>
            <p14:sldId id="388"/>
            <p14:sldId id="387"/>
          </p14:sldIdLst>
        </p14:section>
      </p14:sectionLst>
    </p:ex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 Namara, Clair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BCC0"/>
    <a:srgbClr val="F2F2F2"/>
    <a:srgbClr val="BEE2E4"/>
    <a:srgbClr val="F8FEFD"/>
    <a:srgbClr val="9AD3D6"/>
    <a:srgbClr val="A2696A"/>
    <a:srgbClr val="CAAAAB"/>
    <a:srgbClr val="DCEFF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00FB68-A7A0-415D-8969-8AE056945171}" v="4" dt="2021-05-26T08:51:49.1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p:scale>
          <a:sx n="51" d="100"/>
          <a:sy n="51" d="100"/>
        </p:scale>
        <p:origin x="1032" y="40"/>
      </p:cViewPr>
      <p:guideLst>
        <p:guide orient="horz" pos="3072"/>
        <p:guide pos="4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 Namara, Claire" userId="153da536-b370-4441-ba6e-4720aa317955" providerId="ADAL" clId="{6F53AE30-E5AE-49D8-88F7-8F47DA73256B}"/>
    <pc:docChg chg="custSel addSld delSld modSld">
      <pc:chgData name="Mc Namara, Claire" userId="153da536-b370-4441-ba6e-4720aa317955" providerId="ADAL" clId="{6F53AE30-E5AE-49D8-88F7-8F47DA73256B}" dt="2020-12-17T10:51:53.871" v="484" actId="1076"/>
      <pc:docMkLst>
        <pc:docMk/>
      </pc:docMkLst>
      <pc:sldChg chg="add del">
        <pc:chgData name="Mc Namara, Claire" userId="153da536-b370-4441-ba6e-4720aa317955" providerId="ADAL" clId="{6F53AE30-E5AE-49D8-88F7-8F47DA73256B}" dt="2020-12-04T17:09:17.245" v="104"/>
        <pc:sldMkLst>
          <pc:docMk/>
          <pc:sldMk cId="1017681535" sldId="370"/>
        </pc:sldMkLst>
      </pc:sldChg>
      <pc:sldChg chg="modSp">
        <pc:chgData name="Mc Namara, Claire" userId="153da536-b370-4441-ba6e-4720aa317955" providerId="ADAL" clId="{6F53AE30-E5AE-49D8-88F7-8F47DA73256B}" dt="2020-12-17T10:51:44.441" v="483" actId="1076"/>
        <pc:sldMkLst>
          <pc:docMk/>
          <pc:sldMk cId="2103452625" sldId="385"/>
        </pc:sldMkLst>
        <pc:spChg chg="mod">
          <ac:chgData name="Mc Namara, Claire" userId="153da536-b370-4441-ba6e-4720aa317955" providerId="ADAL" clId="{6F53AE30-E5AE-49D8-88F7-8F47DA73256B}" dt="2020-12-04T17:10:33.600" v="163" actId="1076"/>
          <ac:spMkLst>
            <pc:docMk/>
            <pc:sldMk cId="2103452625" sldId="385"/>
            <ac:spMk id="3" creationId="{CCED5F8E-DFE3-4E33-939B-B73C34C81C69}"/>
          </ac:spMkLst>
        </pc:spChg>
        <pc:graphicFrameChg chg="mod modGraphic">
          <ac:chgData name="Mc Namara, Claire" userId="153da536-b370-4441-ba6e-4720aa317955" providerId="ADAL" clId="{6F53AE30-E5AE-49D8-88F7-8F47DA73256B}" dt="2020-12-17T10:51:44.441" v="483" actId="1076"/>
          <ac:graphicFrameMkLst>
            <pc:docMk/>
            <pc:sldMk cId="2103452625" sldId="385"/>
            <ac:graphicFrameMk id="4" creationId="{AF9041DA-8256-4B78-A546-78171BFB088B}"/>
          </ac:graphicFrameMkLst>
        </pc:graphicFrameChg>
      </pc:sldChg>
      <pc:sldChg chg="modSp add">
        <pc:chgData name="Mc Namara, Claire" userId="153da536-b370-4441-ba6e-4720aa317955" providerId="ADAL" clId="{6F53AE30-E5AE-49D8-88F7-8F47DA73256B}" dt="2020-12-17T10:51:53.871" v="484" actId="1076"/>
        <pc:sldMkLst>
          <pc:docMk/>
          <pc:sldMk cId="3583862091" sldId="388"/>
        </pc:sldMkLst>
        <pc:graphicFrameChg chg="mod modGraphic">
          <ac:chgData name="Mc Namara, Claire" userId="153da536-b370-4441-ba6e-4720aa317955" providerId="ADAL" clId="{6F53AE30-E5AE-49D8-88F7-8F47DA73256B}" dt="2020-12-17T10:51:53.871" v="484" actId="1076"/>
          <ac:graphicFrameMkLst>
            <pc:docMk/>
            <pc:sldMk cId="3583862091" sldId="388"/>
            <ac:graphicFrameMk id="4" creationId="{AF9041DA-8256-4B78-A546-78171BFB088B}"/>
          </ac:graphicFrameMkLst>
        </pc:graphicFrameChg>
      </pc:sldChg>
    </pc:docChg>
  </pc:docChgLst>
  <pc:docChgLst>
    <pc:chgData name="Mc Namara, Claire" userId="153da536-b370-4441-ba6e-4720aa317955" providerId="ADAL" clId="{8B2B42CD-650C-4D4C-A886-6285E848A8DF}"/>
    <pc:docChg chg="undo custSel modSld">
      <pc:chgData name="Mc Namara, Claire" userId="153da536-b370-4441-ba6e-4720aa317955" providerId="ADAL" clId="{8B2B42CD-650C-4D4C-A886-6285E848A8DF}" dt="2020-10-21T15:10:41.101" v="549" actId="207"/>
      <pc:docMkLst>
        <pc:docMk/>
      </pc:docMkLst>
      <pc:sldChg chg="addSp modSp">
        <pc:chgData name="Mc Namara, Claire" userId="153da536-b370-4441-ba6e-4720aa317955" providerId="ADAL" clId="{8B2B42CD-650C-4D4C-A886-6285E848A8DF}" dt="2020-10-21T15:10:41.101" v="549" actId="207"/>
        <pc:sldMkLst>
          <pc:docMk/>
          <pc:sldMk cId="2103452625" sldId="385"/>
        </pc:sldMkLst>
        <pc:spChg chg="add mod">
          <ac:chgData name="Mc Namara, Claire" userId="153da536-b370-4441-ba6e-4720aa317955" providerId="ADAL" clId="{8B2B42CD-650C-4D4C-A886-6285E848A8DF}" dt="2020-10-21T15:07:52.692" v="487" actId="20577"/>
          <ac:spMkLst>
            <pc:docMk/>
            <pc:sldMk cId="2103452625" sldId="385"/>
            <ac:spMk id="2" creationId="{66D66F99-E3BC-424C-A430-42501666423D}"/>
          </ac:spMkLst>
        </pc:spChg>
        <pc:graphicFrameChg chg="mod modGraphic">
          <ac:chgData name="Mc Namara, Claire" userId="153da536-b370-4441-ba6e-4720aa317955" providerId="ADAL" clId="{8B2B42CD-650C-4D4C-A886-6285E848A8DF}" dt="2020-10-21T15:10:41.101" v="549" actId="207"/>
          <ac:graphicFrameMkLst>
            <pc:docMk/>
            <pc:sldMk cId="2103452625" sldId="385"/>
            <ac:graphicFrameMk id="4" creationId="{AF9041DA-8256-4B78-A546-78171BFB088B}"/>
          </ac:graphicFrameMkLst>
        </pc:graphicFrameChg>
      </pc:sldChg>
    </pc:docChg>
  </pc:docChgLst>
  <pc:docChgLst>
    <pc:chgData name="Mc Namara, Claire" userId="153da536-b370-4441-ba6e-4720aa317955" providerId="ADAL" clId="{6002F3C9-EE82-4ECA-AA64-73CEDF851CCF}"/>
    <pc:docChg chg="custSel modSld">
      <pc:chgData name="Mc Namara, Claire" userId="153da536-b370-4441-ba6e-4720aa317955" providerId="ADAL" clId="{6002F3C9-EE82-4ECA-AA64-73CEDF851CCF}" dt="2021-01-28T14:05:13.278" v="75" actId="207"/>
      <pc:docMkLst>
        <pc:docMk/>
      </pc:docMkLst>
      <pc:sldChg chg="addSp modSp mod">
        <pc:chgData name="Mc Namara, Claire" userId="153da536-b370-4441-ba6e-4720aa317955" providerId="ADAL" clId="{6002F3C9-EE82-4ECA-AA64-73CEDF851CCF}" dt="2021-01-28T14:05:13.278" v="75" actId="207"/>
        <pc:sldMkLst>
          <pc:docMk/>
          <pc:sldMk cId="2103452625" sldId="385"/>
        </pc:sldMkLst>
        <pc:spChg chg="add mod">
          <ac:chgData name="Mc Namara, Claire" userId="153da536-b370-4441-ba6e-4720aa317955" providerId="ADAL" clId="{6002F3C9-EE82-4ECA-AA64-73CEDF851CCF}" dt="2021-01-28T14:05:02.501" v="72" actId="207"/>
          <ac:spMkLst>
            <pc:docMk/>
            <pc:sldMk cId="2103452625" sldId="385"/>
            <ac:spMk id="2" creationId="{6CFB3EF3-FB5C-486A-8DA0-C2193B339872}"/>
          </ac:spMkLst>
        </pc:spChg>
        <pc:graphicFrameChg chg="mod modGraphic">
          <ac:chgData name="Mc Namara, Claire" userId="153da536-b370-4441-ba6e-4720aa317955" providerId="ADAL" clId="{6002F3C9-EE82-4ECA-AA64-73CEDF851CCF}" dt="2021-01-28T14:05:13.278" v="75" actId="207"/>
          <ac:graphicFrameMkLst>
            <pc:docMk/>
            <pc:sldMk cId="2103452625" sldId="385"/>
            <ac:graphicFrameMk id="4" creationId="{AF9041DA-8256-4B78-A546-78171BFB088B}"/>
          </ac:graphicFrameMkLst>
        </pc:graphicFrameChg>
      </pc:sldChg>
    </pc:docChg>
  </pc:docChgLst>
  <pc:docChgLst>
    <pc:chgData name="Mc Namara, Claire" userId="153da536-b370-4441-ba6e-4720aa317955" providerId="ADAL" clId="{43869AE8-FD3E-49F3-95AB-F5184FC8A87A}"/>
    <pc:docChg chg="undo custSel addSld delSld modSld modSection">
      <pc:chgData name="Mc Namara, Claire" userId="153da536-b370-4441-ba6e-4720aa317955" providerId="ADAL" clId="{43869AE8-FD3E-49F3-95AB-F5184FC8A87A}" dt="2020-10-29T16:03:08.843" v="1213" actId="20577"/>
      <pc:docMkLst>
        <pc:docMk/>
      </pc:docMkLst>
      <pc:sldChg chg="delSp modSp">
        <pc:chgData name="Mc Namara, Claire" userId="153da536-b370-4441-ba6e-4720aa317955" providerId="ADAL" clId="{43869AE8-FD3E-49F3-95AB-F5184FC8A87A}" dt="2020-10-29T16:03:08.843" v="1213" actId="20577"/>
        <pc:sldMkLst>
          <pc:docMk/>
          <pc:sldMk cId="2103452625" sldId="385"/>
        </pc:sldMkLst>
        <pc:spChg chg="del mod">
          <ac:chgData name="Mc Namara, Claire" userId="153da536-b370-4441-ba6e-4720aa317955" providerId="ADAL" clId="{43869AE8-FD3E-49F3-95AB-F5184FC8A87A}" dt="2020-10-22T09:05:28.184" v="834" actId="478"/>
          <ac:spMkLst>
            <pc:docMk/>
            <pc:sldMk cId="2103452625" sldId="385"/>
            <ac:spMk id="2" creationId="{66D66F99-E3BC-424C-A430-42501666423D}"/>
          </ac:spMkLst>
        </pc:spChg>
        <pc:spChg chg="mod">
          <ac:chgData name="Mc Namara, Claire" userId="153da536-b370-4441-ba6e-4720aa317955" providerId="ADAL" clId="{43869AE8-FD3E-49F3-95AB-F5184FC8A87A}" dt="2020-10-29T16:03:08.843" v="1213" actId="20577"/>
          <ac:spMkLst>
            <pc:docMk/>
            <pc:sldMk cId="2103452625" sldId="385"/>
            <ac:spMk id="3" creationId="{CCED5F8E-DFE3-4E33-939B-B73C34C81C69}"/>
          </ac:spMkLst>
        </pc:spChg>
        <pc:graphicFrameChg chg="mod modGraphic">
          <ac:chgData name="Mc Namara, Claire" userId="153da536-b370-4441-ba6e-4720aa317955" providerId="ADAL" clId="{43869AE8-FD3E-49F3-95AB-F5184FC8A87A}" dt="2020-10-29T15:58:17.985" v="1210" actId="20577"/>
          <ac:graphicFrameMkLst>
            <pc:docMk/>
            <pc:sldMk cId="2103452625" sldId="385"/>
            <ac:graphicFrameMk id="4" creationId="{AF9041DA-8256-4B78-A546-78171BFB088B}"/>
          </ac:graphicFrameMkLst>
        </pc:graphicFrameChg>
      </pc:sldChg>
      <pc:sldChg chg="add del">
        <pc:chgData name="Mc Namara, Claire" userId="153da536-b370-4441-ba6e-4720aa317955" providerId="ADAL" clId="{43869AE8-FD3E-49F3-95AB-F5184FC8A87A}" dt="2020-10-22T09:00:55.060" v="796" actId="2696"/>
        <pc:sldMkLst>
          <pc:docMk/>
          <pc:sldMk cId="4103206107" sldId="386"/>
        </pc:sldMkLst>
      </pc:sldChg>
      <pc:sldChg chg="delSp modSp">
        <pc:chgData name="Mc Namara, Claire" userId="153da536-b370-4441-ba6e-4720aa317955" providerId="ADAL" clId="{43869AE8-FD3E-49F3-95AB-F5184FC8A87A}" dt="2020-10-29T13:44:52.748" v="1201" actId="6549"/>
        <pc:sldMkLst>
          <pc:docMk/>
          <pc:sldMk cId="951244604" sldId="387"/>
        </pc:sldMkLst>
        <pc:spChg chg="del">
          <ac:chgData name="Mc Namara, Claire" userId="153da536-b370-4441-ba6e-4720aa317955" providerId="ADAL" clId="{43869AE8-FD3E-49F3-95AB-F5184FC8A87A}" dt="2020-10-22T08:54:14.761" v="694" actId="478"/>
          <ac:spMkLst>
            <pc:docMk/>
            <pc:sldMk cId="951244604" sldId="387"/>
            <ac:spMk id="2" creationId="{66D66F99-E3BC-424C-A430-42501666423D}"/>
          </ac:spMkLst>
        </pc:spChg>
        <pc:spChg chg="mod">
          <ac:chgData name="Mc Namara, Claire" userId="153da536-b370-4441-ba6e-4720aa317955" providerId="ADAL" clId="{43869AE8-FD3E-49F3-95AB-F5184FC8A87A}" dt="2020-10-22T09:06:51.960" v="876" actId="255"/>
          <ac:spMkLst>
            <pc:docMk/>
            <pc:sldMk cId="951244604" sldId="387"/>
            <ac:spMk id="3" creationId="{CCED5F8E-DFE3-4E33-939B-B73C34C81C69}"/>
          </ac:spMkLst>
        </pc:spChg>
        <pc:graphicFrameChg chg="mod modGraphic">
          <ac:chgData name="Mc Namara, Claire" userId="153da536-b370-4441-ba6e-4720aa317955" providerId="ADAL" clId="{43869AE8-FD3E-49F3-95AB-F5184FC8A87A}" dt="2020-10-29T13:44:52.748" v="1201" actId="6549"/>
          <ac:graphicFrameMkLst>
            <pc:docMk/>
            <pc:sldMk cId="951244604" sldId="387"/>
            <ac:graphicFrameMk id="4" creationId="{AF9041DA-8256-4B78-A546-78171BFB088B}"/>
          </ac:graphicFrameMkLst>
        </pc:graphicFrameChg>
      </pc:sldChg>
    </pc:docChg>
  </pc:docChgLst>
  <pc:docChgLst>
    <pc:chgData name="Mc Namara, Claire" userId="153da536-b370-4441-ba6e-4720aa317955" providerId="ADAL" clId="{2400FB68-A7A0-415D-8969-8AE056945171}"/>
    <pc:docChg chg="custSel modSld">
      <pc:chgData name="Mc Namara, Claire" userId="153da536-b370-4441-ba6e-4720aa317955" providerId="ADAL" clId="{2400FB68-A7A0-415D-8969-8AE056945171}" dt="2021-05-26T09:33:05.394" v="11" actId="14734"/>
      <pc:docMkLst>
        <pc:docMk/>
      </pc:docMkLst>
      <pc:sldChg chg="addSp delSp modSp mod">
        <pc:chgData name="Mc Namara, Claire" userId="153da536-b370-4441-ba6e-4720aa317955" providerId="ADAL" clId="{2400FB68-A7A0-415D-8969-8AE056945171}" dt="2021-05-26T09:33:05.394" v="11" actId="14734"/>
        <pc:sldMkLst>
          <pc:docMk/>
          <pc:sldMk cId="2103452625" sldId="385"/>
        </pc:sldMkLst>
        <pc:graphicFrameChg chg="modGraphic">
          <ac:chgData name="Mc Namara, Claire" userId="153da536-b370-4441-ba6e-4720aa317955" providerId="ADAL" clId="{2400FB68-A7A0-415D-8969-8AE056945171}" dt="2021-05-26T09:33:05.394" v="11" actId="14734"/>
          <ac:graphicFrameMkLst>
            <pc:docMk/>
            <pc:sldMk cId="2103452625" sldId="385"/>
            <ac:graphicFrameMk id="4" creationId="{AF9041DA-8256-4B78-A546-78171BFB088B}"/>
          </ac:graphicFrameMkLst>
        </pc:graphicFrameChg>
        <pc:picChg chg="add del">
          <ac:chgData name="Mc Namara, Claire" userId="153da536-b370-4441-ba6e-4720aa317955" providerId="ADAL" clId="{2400FB68-A7A0-415D-8969-8AE056945171}" dt="2021-05-26T08:51:49.124" v="10"/>
          <ac:picMkLst>
            <pc:docMk/>
            <pc:sldMk cId="2103452625" sldId="385"/>
            <ac:picMk id="5" creationId="{6C2C05B0-34DF-469E-A985-1D642FC7A3DD}"/>
          </ac:picMkLst>
        </pc:picChg>
      </pc:sldChg>
      <pc:sldChg chg="modSp mod">
        <pc:chgData name="Mc Namara, Claire" userId="153da536-b370-4441-ba6e-4720aa317955" providerId="ADAL" clId="{2400FB68-A7A0-415D-8969-8AE056945171}" dt="2021-05-20T12:53:52.256" v="8" actId="108"/>
        <pc:sldMkLst>
          <pc:docMk/>
          <pc:sldMk cId="3583862091" sldId="388"/>
        </pc:sldMkLst>
        <pc:graphicFrameChg chg="mod modGraphic">
          <ac:chgData name="Mc Namara, Claire" userId="153da536-b370-4441-ba6e-4720aa317955" providerId="ADAL" clId="{2400FB68-A7A0-415D-8969-8AE056945171}" dt="2021-05-20T12:53:52.256" v="8" actId="108"/>
          <ac:graphicFrameMkLst>
            <pc:docMk/>
            <pc:sldMk cId="3583862091" sldId="388"/>
            <ac:graphicFrameMk id="4" creationId="{AF9041DA-8256-4B78-A546-78171BFB088B}"/>
          </ac:graphicFrameMkLst>
        </pc:graphicFrameChg>
      </pc:sldChg>
    </pc:docChg>
  </pc:docChgLst>
  <pc:docChgLst>
    <pc:chgData name="Mc Namara, Claire" userId="153da536-b370-4441-ba6e-4720aa317955" providerId="ADAL" clId="{12B7C605-57AE-42A4-9D8D-6FBF450B6D77}"/>
    <pc:docChg chg="undo custSel delSld modSld modSection">
      <pc:chgData name="Mc Namara, Claire" userId="153da536-b370-4441-ba6e-4720aa317955" providerId="ADAL" clId="{12B7C605-57AE-42A4-9D8D-6FBF450B6D77}" dt="2020-10-21T14:49:48.346" v="402" actId="14100"/>
      <pc:docMkLst>
        <pc:docMk/>
      </pc:docMkLst>
      <pc:sldChg chg="del">
        <pc:chgData name="Mc Namara, Claire" userId="153da536-b370-4441-ba6e-4720aa317955" providerId="ADAL" clId="{12B7C605-57AE-42A4-9D8D-6FBF450B6D77}" dt="2020-10-21T14:28:34.171" v="3" actId="2696"/>
        <pc:sldMkLst>
          <pc:docMk/>
          <pc:sldMk cId="3694104212" sldId="302"/>
        </pc:sldMkLst>
      </pc:sldChg>
      <pc:sldChg chg="del">
        <pc:chgData name="Mc Namara, Claire" userId="153da536-b370-4441-ba6e-4720aa317955" providerId="ADAL" clId="{12B7C605-57AE-42A4-9D8D-6FBF450B6D77}" dt="2020-10-21T14:28:34.187" v="4" actId="2696"/>
        <pc:sldMkLst>
          <pc:docMk/>
          <pc:sldMk cId="3271212722" sldId="304"/>
        </pc:sldMkLst>
      </pc:sldChg>
      <pc:sldChg chg="del">
        <pc:chgData name="Mc Namara, Claire" userId="153da536-b370-4441-ba6e-4720aa317955" providerId="ADAL" clId="{12B7C605-57AE-42A4-9D8D-6FBF450B6D77}" dt="2020-10-21T14:28:34.287" v="7" actId="2696"/>
        <pc:sldMkLst>
          <pc:docMk/>
          <pc:sldMk cId="164655562" sldId="311"/>
        </pc:sldMkLst>
      </pc:sldChg>
      <pc:sldChg chg="del">
        <pc:chgData name="Mc Namara, Claire" userId="153da536-b370-4441-ba6e-4720aa317955" providerId="ADAL" clId="{12B7C605-57AE-42A4-9D8D-6FBF450B6D77}" dt="2020-10-21T14:28:34.310" v="8" actId="2696"/>
        <pc:sldMkLst>
          <pc:docMk/>
          <pc:sldMk cId="4270705030" sldId="313"/>
        </pc:sldMkLst>
      </pc:sldChg>
      <pc:sldChg chg="del">
        <pc:chgData name="Mc Namara, Claire" userId="153da536-b370-4441-ba6e-4720aa317955" providerId="ADAL" clId="{12B7C605-57AE-42A4-9D8D-6FBF450B6D77}" dt="2020-10-21T14:28:34.256" v="6" actId="2696"/>
        <pc:sldMkLst>
          <pc:docMk/>
          <pc:sldMk cId="3826002261" sldId="330"/>
        </pc:sldMkLst>
      </pc:sldChg>
      <pc:sldChg chg="del">
        <pc:chgData name="Mc Namara, Claire" userId="153da536-b370-4441-ba6e-4720aa317955" providerId="ADAL" clId="{12B7C605-57AE-42A4-9D8D-6FBF450B6D77}" dt="2020-10-21T14:28:36.510" v="10" actId="2696"/>
        <pc:sldMkLst>
          <pc:docMk/>
          <pc:sldMk cId="3224493330" sldId="341"/>
        </pc:sldMkLst>
      </pc:sldChg>
      <pc:sldChg chg="del">
        <pc:chgData name="Mc Namara, Claire" userId="153da536-b370-4441-ba6e-4720aa317955" providerId="ADAL" clId="{12B7C605-57AE-42A4-9D8D-6FBF450B6D77}" dt="2020-10-21T14:28:34.109" v="0" actId="2696"/>
        <pc:sldMkLst>
          <pc:docMk/>
          <pc:sldMk cId="2076400722" sldId="378"/>
        </pc:sldMkLst>
      </pc:sldChg>
      <pc:sldChg chg="del">
        <pc:chgData name="Mc Namara, Claire" userId="153da536-b370-4441-ba6e-4720aa317955" providerId="ADAL" clId="{12B7C605-57AE-42A4-9D8D-6FBF450B6D77}" dt="2020-10-21T14:28:34.125" v="1" actId="2696"/>
        <pc:sldMkLst>
          <pc:docMk/>
          <pc:sldMk cId="3194752698" sldId="379"/>
        </pc:sldMkLst>
      </pc:sldChg>
      <pc:sldChg chg="del">
        <pc:chgData name="Mc Namara, Claire" userId="153da536-b370-4441-ba6e-4720aa317955" providerId="ADAL" clId="{12B7C605-57AE-42A4-9D8D-6FBF450B6D77}" dt="2020-10-21T14:28:34.156" v="2" actId="2696"/>
        <pc:sldMkLst>
          <pc:docMk/>
          <pc:sldMk cId="3852229392" sldId="380"/>
        </pc:sldMkLst>
      </pc:sldChg>
      <pc:sldChg chg="addSp delSp modSp">
        <pc:chgData name="Mc Namara, Claire" userId="153da536-b370-4441-ba6e-4720aa317955" providerId="ADAL" clId="{12B7C605-57AE-42A4-9D8D-6FBF450B6D77}" dt="2020-10-21T14:49:48.346" v="402" actId="14100"/>
        <pc:sldMkLst>
          <pc:docMk/>
          <pc:sldMk cId="2103452625" sldId="385"/>
        </pc:sldMkLst>
        <pc:spChg chg="mod">
          <ac:chgData name="Mc Namara, Claire" userId="153da536-b370-4441-ba6e-4720aa317955" providerId="ADAL" clId="{12B7C605-57AE-42A4-9D8D-6FBF450B6D77}" dt="2020-10-21T14:28:43.019" v="11" actId="115"/>
          <ac:spMkLst>
            <pc:docMk/>
            <pc:sldMk cId="2103452625" sldId="385"/>
            <ac:spMk id="3" creationId="{CCED5F8E-DFE3-4E33-939B-B73C34C81C69}"/>
          </ac:spMkLst>
        </pc:spChg>
        <pc:spChg chg="add del mod">
          <ac:chgData name="Mc Namara, Claire" userId="153da536-b370-4441-ba6e-4720aa317955" providerId="ADAL" clId="{12B7C605-57AE-42A4-9D8D-6FBF450B6D77}" dt="2020-10-21T14:37:27.393" v="254" actId="478"/>
          <ac:spMkLst>
            <pc:docMk/>
            <pc:sldMk cId="2103452625" sldId="385"/>
            <ac:spMk id="6" creationId="{E8B52077-4C58-4530-9574-FB493C5549DB}"/>
          </ac:spMkLst>
        </pc:spChg>
        <pc:spChg chg="add del mod">
          <ac:chgData name="Mc Namara, Claire" userId="153da536-b370-4441-ba6e-4720aa317955" providerId="ADAL" clId="{12B7C605-57AE-42A4-9D8D-6FBF450B6D77}" dt="2020-10-21T14:40:11.394" v="361" actId="767"/>
          <ac:spMkLst>
            <pc:docMk/>
            <pc:sldMk cId="2103452625" sldId="385"/>
            <ac:spMk id="8" creationId="{0CD5FE9A-FBF0-4326-A987-755872F767BF}"/>
          </ac:spMkLst>
        </pc:spChg>
        <pc:graphicFrameChg chg="mod modGraphic">
          <ac:chgData name="Mc Namara, Claire" userId="153da536-b370-4441-ba6e-4720aa317955" providerId="ADAL" clId="{12B7C605-57AE-42A4-9D8D-6FBF450B6D77}" dt="2020-10-21T14:49:48.346" v="402" actId="14100"/>
          <ac:graphicFrameMkLst>
            <pc:docMk/>
            <pc:sldMk cId="2103452625" sldId="385"/>
            <ac:graphicFrameMk id="4" creationId="{AF9041DA-8256-4B78-A546-78171BFB088B}"/>
          </ac:graphicFrameMkLst>
        </pc:graphicFrameChg>
        <pc:cxnChg chg="add del mod">
          <ac:chgData name="Mc Namara, Claire" userId="153da536-b370-4441-ba6e-4720aa317955" providerId="ADAL" clId="{12B7C605-57AE-42A4-9D8D-6FBF450B6D77}" dt="2020-10-21T14:37:28.263" v="255" actId="478"/>
          <ac:cxnSpMkLst>
            <pc:docMk/>
            <pc:sldMk cId="2103452625" sldId="385"/>
            <ac:cxnSpMk id="5" creationId="{1765EAA0-C4B9-4CF9-88B5-3BDD255292CD}"/>
          </ac:cxnSpMkLst>
        </pc:cxnChg>
        <pc:cxnChg chg="add del mod">
          <ac:chgData name="Mc Namara, Claire" userId="153da536-b370-4441-ba6e-4720aa317955" providerId="ADAL" clId="{12B7C605-57AE-42A4-9D8D-6FBF450B6D77}" dt="2020-10-21T14:46:45.422" v="383" actId="478"/>
          <ac:cxnSpMkLst>
            <pc:docMk/>
            <pc:sldMk cId="2103452625" sldId="385"/>
            <ac:cxnSpMk id="7" creationId="{763DC5F0-3B8B-4E1E-BFDD-860C07610F6D}"/>
          </ac:cxnSpMkLst>
        </pc:cxnChg>
      </pc:sldChg>
      <pc:sldChg chg="del">
        <pc:chgData name="Mc Namara, Claire" userId="153da536-b370-4441-ba6e-4720aa317955" providerId="ADAL" clId="{12B7C605-57AE-42A4-9D8D-6FBF450B6D77}" dt="2020-10-21T14:28:34.209" v="5" actId="2696"/>
        <pc:sldMkLst>
          <pc:docMk/>
          <pc:sldMk cId="1998756023" sldId="386"/>
        </pc:sldMkLst>
      </pc:sldChg>
      <pc:sldChg chg="del">
        <pc:chgData name="Mc Namara, Claire" userId="153da536-b370-4441-ba6e-4720aa317955" providerId="ADAL" clId="{12B7C605-57AE-42A4-9D8D-6FBF450B6D77}" dt="2020-10-21T14:28:34.357" v="9" actId="2696"/>
        <pc:sldMkLst>
          <pc:docMk/>
          <pc:sldMk cId="4084645511" sldId="388"/>
        </pc:sldMkLst>
      </pc:sldChg>
    </pc:docChg>
  </pc:docChgLst>
  <pc:docChgLst>
    <pc:chgData name="Mc Namara, Claire" userId="153da536-b370-4441-ba6e-4720aa317955" providerId="ADAL" clId="{03C749B0-5001-4661-A2B9-1C175CC53FFC}"/>
    <pc:docChg chg="custSel modSld">
      <pc:chgData name="Mc Namara, Claire" userId="153da536-b370-4441-ba6e-4720aa317955" providerId="ADAL" clId="{03C749B0-5001-4661-A2B9-1C175CC53FFC}" dt="2020-10-30T11:44:45.115" v="349" actId="20577"/>
      <pc:docMkLst>
        <pc:docMk/>
      </pc:docMkLst>
      <pc:sldChg chg="modSp">
        <pc:chgData name="Mc Namara, Claire" userId="153da536-b370-4441-ba6e-4720aa317955" providerId="ADAL" clId="{03C749B0-5001-4661-A2B9-1C175CC53FFC}" dt="2020-10-30T11:44:45.115" v="349" actId="20577"/>
        <pc:sldMkLst>
          <pc:docMk/>
          <pc:sldMk cId="2103452625" sldId="385"/>
        </pc:sldMkLst>
        <pc:graphicFrameChg chg="mod modGraphic">
          <ac:chgData name="Mc Namara, Claire" userId="153da536-b370-4441-ba6e-4720aa317955" providerId="ADAL" clId="{03C749B0-5001-4661-A2B9-1C175CC53FFC}" dt="2020-10-30T11:44:45.115" v="349" actId="20577"/>
          <ac:graphicFrameMkLst>
            <pc:docMk/>
            <pc:sldMk cId="2103452625" sldId="385"/>
            <ac:graphicFrameMk id="4" creationId="{AF9041DA-8256-4B78-A546-78171BFB088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EE4F3FFD-3BE8-41F4-827E-3547E36379CB}"/>
              </a:ext>
            </a:extLst>
          </p:cNvPr>
          <p:cNvSpPr>
            <a:spLocks noGrp="1" noRot="1" noChangeAspect="1"/>
          </p:cNvSpPr>
          <p:nvPr>
            <p:ph type="sldImg"/>
          </p:nvPr>
        </p:nvSpPr>
        <p:spPr bwMode="auto">
          <a:xfrm>
            <a:off x="917575" y="744538"/>
            <a:ext cx="4962525" cy="3722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 name="Rectangle 2">
            <a:extLst>
              <a:ext uri="{FF2B5EF4-FFF2-40B4-BE49-F238E27FC236}">
                <a16:creationId xmlns:a16="http://schemas.microsoft.com/office/drawing/2014/main" id="{BC5A1273-90E0-43C8-8C1E-A07085FCEF2D}"/>
              </a:ext>
            </a:extLst>
          </p:cNvPr>
          <p:cNvSpPr>
            <a:spLocks noGrp="1"/>
          </p:cNvSpPr>
          <p:nvPr>
            <p:ph type="body" sz="quarter" idx="1"/>
          </p:nvPr>
        </p:nvSpPr>
        <p:spPr bwMode="auto">
          <a:xfrm>
            <a:off x="906463" y="4716463"/>
            <a:ext cx="4984750" cy="44672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sym typeface="Helvetica Neue" charset="0"/>
              </a:rPr>
              <a:t>Click to edit Master text styles</a:t>
            </a:r>
          </a:p>
          <a:p>
            <a:pPr lvl="1"/>
            <a:r>
              <a:rPr lang="en-US" altLang="en-US" noProof="0">
                <a:sym typeface="Helvetica Neue" charset="0"/>
              </a:rPr>
              <a:t>Second level</a:t>
            </a:r>
          </a:p>
          <a:p>
            <a:pPr lvl="2"/>
            <a:r>
              <a:rPr lang="en-US" altLang="en-US" noProof="0">
                <a:sym typeface="Helvetica Neue" charset="0"/>
              </a:rPr>
              <a:t>Third level</a:t>
            </a:r>
          </a:p>
          <a:p>
            <a:pPr lvl="3"/>
            <a:r>
              <a:rPr lang="en-US" altLang="en-US" noProof="0">
                <a:sym typeface="Helvetica Neue" charset="0"/>
              </a:rPr>
              <a:t>Fourth level</a:t>
            </a:r>
          </a:p>
          <a:p>
            <a:pPr lvl="4"/>
            <a:r>
              <a:rPr lang="en-US" altLang="en-US" noProof="0">
                <a:sym typeface="Helvetica Neue" charset="0"/>
              </a:rPr>
              <a:t>Fifth level</a:t>
            </a: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1pPr>
    <a:lvl2pPr indent="2286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2pPr>
    <a:lvl3pPr indent="4572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3pPr>
    <a:lvl4pPr indent="6858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4pPr>
    <a:lvl5pPr indent="914400" algn="l" defTabSz="457200" rtl="0" eaLnBrk="0" fontAlgn="base" hangingPunct="0">
      <a:lnSpc>
        <a:spcPct val="117000"/>
      </a:lnSpc>
      <a:spcBef>
        <a:spcPct val="0"/>
      </a:spcBef>
      <a:spcAft>
        <a:spcPct val="0"/>
      </a:spcAft>
      <a:defRPr sz="2200" kern="1200">
        <a:solidFill>
          <a:srgbClr val="000000"/>
        </a:solidFill>
        <a:latin typeface="Helvetica Neue" charset="0"/>
        <a:ea typeface="Helvetica Neue" charset="0"/>
        <a:cs typeface="Helvetica Neue" charset="0"/>
        <a:sym typeface="Helvetica Neue"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84407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824349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82106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597025"/>
            <a:ext cx="9753600" cy="3395663"/>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625600" y="5122863"/>
            <a:ext cx="9753600" cy="23542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a:extLst>
              <a:ext uri="{FF2B5EF4-FFF2-40B4-BE49-F238E27FC236}">
                <a16:creationId xmlns:a16="http://schemas.microsoft.com/office/drawing/2014/main" id="{EF300796-13A1-4914-A2AA-7F16FECBA875}"/>
              </a:ext>
            </a:extLst>
          </p:cNvPr>
          <p:cNvSpPr>
            <a:spLocks noGrp="1"/>
          </p:cNvSpPr>
          <p:nvPr>
            <p:ph type="sldNum" sz="quarter" idx="10"/>
          </p:nvPr>
        </p:nvSpPr>
        <p:spPr>
          <a:ln/>
        </p:spPr>
        <p:txBody>
          <a:bodyPr/>
          <a:lstStyle>
            <a:lvl1pPr>
              <a:defRPr/>
            </a:lvl1pPr>
          </a:lstStyle>
          <a:p>
            <a:fld id="{8C2FEFF4-0FF1-4543-ABAE-7EF4109ED206}" type="slidenum">
              <a:rPr lang="en-US" altLang="en-US"/>
              <a:pPr/>
              <a:t>‹#›</a:t>
            </a:fld>
            <a:endParaRPr lang="en-US" altLang="en-US"/>
          </a:p>
        </p:txBody>
      </p:sp>
    </p:spTree>
    <p:extLst>
      <p:ext uri="{BB962C8B-B14F-4D97-AF65-F5344CB8AC3E}">
        <p14:creationId xmlns:p14="http://schemas.microsoft.com/office/powerpoint/2010/main" val="337630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893763" y="2597150"/>
            <a:ext cx="11217275" cy="61880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A1B4583D-DA68-47E6-B469-AA2C117A22B4}"/>
              </a:ext>
            </a:extLst>
          </p:cNvPr>
          <p:cNvSpPr>
            <a:spLocks noGrp="1"/>
          </p:cNvSpPr>
          <p:nvPr>
            <p:ph type="sldNum" sz="quarter" idx="10"/>
          </p:nvPr>
        </p:nvSpPr>
        <p:spPr>
          <a:ln/>
        </p:spPr>
        <p:txBody>
          <a:bodyPr/>
          <a:lstStyle>
            <a:lvl1pPr>
              <a:defRPr/>
            </a:lvl1pPr>
          </a:lstStyle>
          <a:p>
            <a:fld id="{5C52D2D9-BDFB-4DAD-8E26-D8565DBCF4C6}" type="slidenum">
              <a:rPr lang="en-US" altLang="en-US"/>
              <a:pPr/>
              <a:t>‹#›</a:t>
            </a:fld>
            <a:endParaRPr lang="en-US" altLang="en-US"/>
          </a:p>
        </p:txBody>
      </p:sp>
    </p:spTree>
    <p:extLst>
      <p:ext uri="{BB962C8B-B14F-4D97-AF65-F5344CB8AC3E}">
        <p14:creationId xmlns:p14="http://schemas.microsoft.com/office/powerpoint/2010/main" val="1153240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2575" y="0"/>
            <a:ext cx="2938463" cy="89630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52425" y="0"/>
            <a:ext cx="8667750" cy="89630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52C43F97-8304-4108-926C-945DEA477ECE}"/>
              </a:ext>
            </a:extLst>
          </p:cNvPr>
          <p:cNvSpPr>
            <a:spLocks noGrp="1"/>
          </p:cNvSpPr>
          <p:nvPr>
            <p:ph type="sldNum" sz="quarter" idx="10"/>
          </p:nvPr>
        </p:nvSpPr>
        <p:spPr>
          <a:ln/>
        </p:spPr>
        <p:txBody>
          <a:bodyPr/>
          <a:lstStyle>
            <a:lvl1pPr>
              <a:defRPr/>
            </a:lvl1pPr>
          </a:lstStyle>
          <a:p>
            <a:fld id="{D1A7CB0F-27AC-460D-B4E6-74EBF6D9E47B}" type="slidenum">
              <a:rPr lang="en-US" altLang="en-US"/>
              <a:pPr/>
              <a:t>‹#›</a:t>
            </a:fld>
            <a:endParaRPr lang="en-US" altLang="en-US"/>
          </a:p>
        </p:txBody>
      </p:sp>
    </p:spTree>
    <p:extLst>
      <p:ext uri="{BB962C8B-B14F-4D97-AF65-F5344CB8AC3E}">
        <p14:creationId xmlns:p14="http://schemas.microsoft.com/office/powerpoint/2010/main" val="2551725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893763" y="2597150"/>
            <a:ext cx="11217275" cy="6188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20D082B4-5F3D-4F94-BC8B-F60908B77E8A}"/>
              </a:ext>
            </a:extLst>
          </p:cNvPr>
          <p:cNvSpPr>
            <a:spLocks noGrp="1"/>
          </p:cNvSpPr>
          <p:nvPr>
            <p:ph type="sldNum" sz="quarter" idx="10"/>
          </p:nvPr>
        </p:nvSpPr>
        <p:spPr>
          <a:ln/>
        </p:spPr>
        <p:txBody>
          <a:bodyPr/>
          <a:lstStyle>
            <a:lvl1pPr>
              <a:defRPr/>
            </a:lvl1pPr>
          </a:lstStyle>
          <a:p>
            <a:fld id="{7BA805F3-4BAE-4581-A0BD-2BAF2B67E624}" type="slidenum">
              <a:rPr lang="en-US" altLang="en-US"/>
              <a:pPr/>
              <a:t>‹#›</a:t>
            </a:fld>
            <a:endParaRPr lang="en-US" altLang="en-US"/>
          </a:p>
        </p:txBody>
      </p:sp>
    </p:spTree>
    <p:extLst>
      <p:ext uri="{BB962C8B-B14F-4D97-AF65-F5344CB8AC3E}">
        <p14:creationId xmlns:p14="http://schemas.microsoft.com/office/powerpoint/2010/main" val="2748801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3" y="2432050"/>
            <a:ext cx="11217275" cy="4056063"/>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87413" y="6527800"/>
            <a:ext cx="11217275" cy="213360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a:extLst>
              <a:ext uri="{FF2B5EF4-FFF2-40B4-BE49-F238E27FC236}">
                <a16:creationId xmlns:a16="http://schemas.microsoft.com/office/drawing/2014/main" id="{F286B284-1249-4EDC-9E51-76F623B433ED}"/>
              </a:ext>
            </a:extLst>
          </p:cNvPr>
          <p:cNvSpPr>
            <a:spLocks noGrp="1"/>
          </p:cNvSpPr>
          <p:nvPr>
            <p:ph type="sldNum" sz="quarter" idx="10"/>
          </p:nvPr>
        </p:nvSpPr>
        <p:spPr>
          <a:ln/>
        </p:spPr>
        <p:txBody>
          <a:bodyPr/>
          <a:lstStyle>
            <a:lvl1pPr>
              <a:defRPr/>
            </a:lvl1pPr>
          </a:lstStyle>
          <a:p>
            <a:fld id="{38EFD9AE-0F06-44AF-A064-3046003319A8}" type="slidenum">
              <a:rPr lang="en-US" altLang="en-US"/>
              <a:pPr/>
              <a:t>‹#›</a:t>
            </a:fld>
            <a:endParaRPr lang="en-US" altLang="en-US"/>
          </a:p>
        </p:txBody>
      </p:sp>
    </p:spTree>
    <p:extLst>
      <p:ext uri="{BB962C8B-B14F-4D97-AF65-F5344CB8AC3E}">
        <p14:creationId xmlns:p14="http://schemas.microsoft.com/office/powerpoint/2010/main" val="2982468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93763" y="2597150"/>
            <a:ext cx="5532437" cy="6188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578600" y="2597150"/>
            <a:ext cx="5532438" cy="6188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AAFDA5E4-004D-46FC-B480-442B4D505026}"/>
              </a:ext>
            </a:extLst>
          </p:cNvPr>
          <p:cNvSpPr>
            <a:spLocks noGrp="1"/>
          </p:cNvSpPr>
          <p:nvPr>
            <p:ph type="sldNum" sz="quarter" idx="10"/>
          </p:nvPr>
        </p:nvSpPr>
        <p:spPr>
          <a:ln/>
        </p:spPr>
        <p:txBody>
          <a:bodyPr/>
          <a:lstStyle>
            <a:lvl1pPr>
              <a:defRPr/>
            </a:lvl1pPr>
          </a:lstStyle>
          <a:p>
            <a:fld id="{AD8996A9-C32E-45A1-A6CB-177EC7312137}" type="slidenum">
              <a:rPr lang="en-US" altLang="en-US"/>
              <a:pPr/>
              <a:t>‹#›</a:t>
            </a:fld>
            <a:endParaRPr lang="en-US" altLang="en-US"/>
          </a:p>
        </p:txBody>
      </p:sp>
    </p:spTree>
    <p:extLst>
      <p:ext uri="{BB962C8B-B14F-4D97-AF65-F5344CB8AC3E}">
        <p14:creationId xmlns:p14="http://schemas.microsoft.com/office/powerpoint/2010/main" val="2355005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350" y="519113"/>
            <a:ext cx="11217275" cy="1885950"/>
          </a:xfrm>
        </p:spPr>
        <p:txBody>
          <a:bodyPr/>
          <a:lstStyle/>
          <a:p>
            <a:r>
              <a:rPr lang="en-US"/>
              <a:t>Click to edit Master title style</a:t>
            </a:r>
            <a:endParaRPr lang="en-GB"/>
          </a:p>
        </p:txBody>
      </p:sp>
      <p:sp>
        <p:nvSpPr>
          <p:cNvPr id="3" name="Text Placeholder 2"/>
          <p:cNvSpPr>
            <a:spLocks noGrp="1"/>
          </p:cNvSpPr>
          <p:nvPr>
            <p:ph type="body" idx="1"/>
          </p:nvPr>
        </p:nvSpPr>
        <p:spPr>
          <a:xfrm>
            <a:off x="895350" y="2390775"/>
            <a:ext cx="5502275" cy="1171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5350" y="3562350"/>
            <a:ext cx="5502275" cy="5240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583363" y="2390775"/>
            <a:ext cx="5529262" cy="11715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83363" y="3562350"/>
            <a:ext cx="5529262" cy="5240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7F46A065-FF69-4633-BD59-340E1F3020D4}"/>
              </a:ext>
            </a:extLst>
          </p:cNvPr>
          <p:cNvSpPr>
            <a:spLocks noGrp="1"/>
          </p:cNvSpPr>
          <p:nvPr>
            <p:ph type="sldNum" sz="quarter" idx="10"/>
          </p:nvPr>
        </p:nvSpPr>
        <p:spPr>
          <a:ln/>
        </p:spPr>
        <p:txBody>
          <a:bodyPr/>
          <a:lstStyle>
            <a:lvl1pPr>
              <a:defRPr/>
            </a:lvl1pPr>
          </a:lstStyle>
          <a:p>
            <a:fld id="{D146771B-1FE5-44ED-891C-FF964B6EB501}" type="slidenum">
              <a:rPr lang="en-US" altLang="en-US"/>
              <a:pPr/>
              <a:t>‹#›</a:t>
            </a:fld>
            <a:endParaRPr lang="en-US" altLang="en-US"/>
          </a:p>
        </p:txBody>
      </p:sp>
    </p:spTree>
    <p:extLst>
      <p:ext uri="{BB962C8B-B14F-4D97-AF65-F5344CB8AC3E}">
        <p14:creationId xmlns:p14="http://schemas.microsoft.com/office/powerpoint/2010/main" val="1085677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AB4478EC-20E7-4730-821A-7474EDAC63A6}"/>
              </a:ext>
            </a:extLst>
          </p:cNvPr>
          <p:cNvSpPr>
            <a:spLocks noGrp="1"/>
          </p:cNvSpPr>
          <p:nvPr>
            <p:ph type="sldNum" sz="quarter" idx="10"/>
          </p:nvPr>
        </p:nvSpPr>
        <p:spPr>
          <a:ln/>
        </p:spPr>
        <p:txBody>
          <a:bodyPr/>
          <a:lstStyle>
            <a:lvl1pPr>
              <a:defRPr/>
            </a:lvl1pPr>
          </a:lstStyle>
          <a:p>
            <a:fld id="{5684B1FB-3359-4EAF-9806-67CFAFAFB443}" type="slidenum">
              <a:rPr lang="en-US" altLang="en-US"/>
              <a:pPr/>
              <a:t>‹#›</a:t>
            </a:fld>
            <a:endParaRPr lang="en-US" altLang="en-US"/>
          </a:p>
        </p:txBody>
      </p:sp>
    </p:spTree>
    <p:extLst>
      <p:ext uri="{BB962C8B-B14F-4D97-AF65-F5344CB8AC3E}">
        <p14:creationId xmlns:p14="http://schemas.microsoft.com/office/powerpoint/2010/main" val="184535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8A30F28C-8B4D-4D3D-A681-325645CD2415}"/>
              </a:ext>
            </a:extLst>
          </p:cNvPr>
          <p:cNvSpPr>
            <a:spLocks noGrp="1"/>
          </p:cNvSpPr>
          <p:nvPr>
            <p:ph type="sldNum" sz="quarter" idx="10"/>
          </p:nvPr>
        </p:nvSpPr>
        <p:spPr>
          <a:ln/>
        </p:spPr>
        <p:txBody>
          <a:bodyPr/>
          <a:lstStyle>
            <a:lvl1pPr>
              <a:defRPr/>
            </a:lvl1pPr>
          </a:lstStyle>
          <a:p>
            <a:fld id="{798423DB-0680-40B4-AC18-DA7E738B947B}" type="slidenum">
              <a:rPr lang="en-US" altLang="en-US"/>
              <a:pPr/>
              <a:t>‹#›</a:t>
            </a:fld>
            <a:endParaRPr lang="en-US" altLang="en-US"/>
          </a:p>
        </p:txBody>
      </p:sp>
    </p:spTree>
    <p:extLst>
      <p:ext uri="{BB962C8B-B14F-4D97-AF65-F5344CB8AC3E}">
        <p14:creationId xmlns:p14="http://schemas.microsoft.com/office/powerpoint/2010/main" val="409882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529263" y="1404938"/>
            <a:ext cx="6583362" cy="69310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95350" y="2925763"/>
            <a:ext cx="4194175" cy="542131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A6355600-517C-4668-B32C-E964A9A2DB7C}"/>
              </a:ext>
            </a:extLst>
          </p:cNvPr>
          <p:cNvSpPr>
            <a:spLocks noGrp="1"/>
          </p:cNvSpPr>
          <p:nvPr>
            <p:ph type="sldNum" sz="quarter" idx="10"/>
          </p:nvPr>
        </p:nvSpPr>
        <p:spPr>
          <a:ln/>
        </p:spPr>
        <p:txBody>
          <a:bodyPr/>
          <a:lstStyle>
            <a:lvl1pPr>
              <a:defRPr/>
            </a:lvl1pPr>
          </a:lstStyle>
          <a:p>
            <a:fld id="{4F19B113-6154-446E-AAFE-F8886A5AEEF2}" type="slidenum">
              <a:rPr lang="en-US" altLang="en-US"/>
              <a:pPr/>
              <a:t>‹#›</a:t>
            </a:fld>
            <a:endParaRPr lang="en-US" altLang="en-US"/>
          </a:p>
        </p:txBody>
      </p:sp>
    </p:spTree>
    <p:extLst>
      <p:ext uri="{BB962C8B-B14F-4D97-AF65-F5344CB8AC3E}">
        <p14:creationId xmlns:p14="http://schemas.microsoft.com/office/powerpoint/2010/main" val="140528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350" y="650875"/>
            <a:ext cx="4194175" cy="2274888"/>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529263" y="1404938"/>
            <a:ext cx="6583362" cy="69310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Helvetica Neue" charset="0"/>
            </a:endParaRPr>
          </a:p>
        </p:txBody>
      </p:sp>
      <p:sp>
        <p:nvSpPr>
          <p:cNvPr id="4" name="Text Placeholder 3"/>
          <p:cNvSpPr>
            <a:spLocks noGrp="1"/>
          </p:cNvSpPr>
          <p:nvPr>
            <p:ph type="body" sz="half" idx="2"/>
          </p:nvPr>
        </p:nvSpPr>
        <p:spPr>
          <a:xfrm>
            <a:off x="895350" y="2925763"/>
            <a:ext cx="4194175" cy="542131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a:extLst>
              <a:ext uri="{FF2B5EF4-FFF2-40B4-BE49-F238E27FC236}">
                <a16:creationId xmlns:a16="http://schemas.microsoft.com/office/drawing/2014/main" id="{351A86E8-32C6-476F-A993-D88E388CE8E9}"/>
              </a:ext>
            </a:extLst>
          </p:cNvPr>
          <p:cNvSpPr>
            <a:spLocks noGrp="1"/>
          </p:cNvSpPr>
          <p:nvPr>
            <p:ph type="sldNum" sz="quarter" idx="10"/>
          </p:nvPr>
        </p:nvSpPr>
        <p:spPr>
          <a:ln/>
        </p:spPr>
        <p:txBody>
          <a:bodyPr/>
          <a:lstStyle>
            <a:lvl1pPr>
              <a:defRPr/>
            </a:lvl1pPr>
          </a:lstStyle>
          <a:p>
            <a:fld id="{2FECFF34-BBAE-47B2-81EB-C423E7D10FC2}" type="slidenum">
              <a:rPr lang="en-US" altLang="en-US"/>
              <a:pPr/>
              <a:t>‹#›</a:t>
            </a:fld>
            <a:endParaRPr lang="en-US" altLang="en-US"/>
          </a:p>
        </p:txBody>
      </p:sp>
    </p:spTree>
    <p:extLst>
      <p:ext uri="{BB962C8B-B14F-4D97-AF65-F5344CB8AC3E}">
        <p14:creationId xmlns:p14="http://schemas.microsoft.com/office/powerpoint/2010/main" val="176695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Rectangle 1" descr="Rectangle 14">
            <a:extLst>
              <a:ext uri="{FF2B5EF4-FFF2-40B4-BE49-F238E27FC236}">
                <a16:creationId xmlns:a16="http://schemas.microsoft.com/office/drawing/2014/main" id="{D08B959C-3CD3-4EBF-BF58-6CBDA0D5F837}"/>
              </a:ext>
            </a:extLst>
          </p:cNvPr>
          <p:cNvSpPr>
            <a:spLocks/>
          </p:cNvSpPr>
          <p:nvPr/>
        </p:nvSpPr>
        <p:spPr bwMode="auto">
          <a:xfrm>
            <a:off x="0" y="1225550"/>
            <a:ext cx="13003213" cy="203200"/>
          </a:xfrm>
          <a:prstGeom prst="rect">
            <a:avLst/>
          </a:prstGeom>
          <a:solidFill>
            <a:srgbClr val="82C3C5"/>
          </a:solidFill>
          <a:ln>
            <a:noFill/>
          </a:ln>
          <a:effectLst/>
        </p:spPr>
        <p:txBody>
          <a:bodyPr lIns="65024" tIns="65024" rIns="65024" bIns="65024" anchor="ctr"/>
          <a:lstStyle>
            <a:lvl1pPr defTabSz="1300163">
              <a:defRPr sz="2400" b="1">
                <a:solidFill>
                  <a:srgbClr val="000000"/>
                </a:solidFill>
                <a:latin typeface="Helvetica Neue" charset="0"/>
                <a:ea typeface="Helvetica Neue" charset="0"/>
                <a:cs typeface="Helvetica Neue" charset="0"/>
                <a:sym typeface="Helvetica Neue" charset="0"/>
              </a:defRPr>
            </a:lvl1pPr>
            <a:lvl2pPr defTabSz="1300163">
              <a:defRPr sz="2400" b="1">
                <a:solidFill>
                  <a:srgbClr val="000000"/>
                </a:solidFill>
                <a:latin typeface="Helvetica Neue" charset="0"/>
                <a:ea typeface="Helvetica Neue" charset="0"/>
                <a:cs typeface="Helvetica Neue" charset="0"/>
                <a:sym typeface="Helvetica Neue" charset="0"/>
              </a:defRPr>
            </a:lvl2pPr>
            <a:lvl3pPr defTabSz="1300163">
              <a:defRPr sz="2400" b="1">
                <a:solidFill>
                  <a:srgbClr val="000000"/>
                </a:solidFill>
                <a:latin typeface="Helvetica Neue" charset="0"/>
                <a:ea typeface="Helvetica Neue" charset="0"/>
                <a:cs typeface="Helvetica Neue" charset="0"/>
                <a:sym typeface="Helvetica Neue" charset="0"/>
              </a:defRPr>
            </a:lvl3pPr>
            <a:lvl4pPr defTabSz="1300163">
              <a:defRPr sz="2400" b="1">
                <a:solidFill>
                  <a:srgbClr val="000000"/>
                </a:solidFill>
                <a:latin typeface="Helvetica Neue" charset="0"/>
                <a:ea typeface="Helvetica Neue" charset="0"/>
                <a:cs typeface="Helvetica Neue" charset="0"/>
                <a:sym typeface="Helvetica Neue" charset="0"/>
              </a:defRPr>
            </a:lvl4pPr>
            <a:lvl5pPr defTabSz="1300163">
              <a:defRPr sz="2400" b="1">
                <a:solidFill>
                  <a:srgbClr val="000000"/>
                </a:solidFill>
                <a:latin typeface="Helvetica Neue" charset="0"/>
                <a:ea typeface="Helvetica Neue" charset="0"/>
                <a:cs typeface="Helvetica Neue" charset="0"/>
                <a:sym typeface="Helvetica Neue" charset="0"/>
              </a:defRPr>
            </a:lvl5pPr>
            <a:lvl6pPr marL="4572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6pPr>
            <a:lvl7pPr marL="9144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7pPr>
            <a:lvl8pPr marL="13716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8pPr>
            <a:lvl9pPr marL="18288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9pPr>
          </a:lstStyle>
          <a:p>
            <a:pPr eaLnBrk="1">
              <a:defRPr/>
            </a:pPr>
            <a:endParaRPr lang="en-US" altLang="en-US" b="0">
              <a:solidFill>
                <a:srgbClr val="141313"/>
              </a:solidFill>
              <a:latin typeface="Verdana" panose="020B0604030504040204" pitchFamily="34" charset="0"/>
              <a:ea typeface="Verdana" panose="020B0604030504040204" pitchFamily="34" charset="0"/>
              <a:cs typeface="Verdana" panose="020B0604030504040204" pitchFamily="34" charset="0"/>
              <a:sym typeface="Verdana" panose="020B0604030504040204" pitchFamily="34" charset="0"/>
            </a:endParaRPr>
          </a:p>
        </p:txBody>
      </p:sp>
      <p:sp>
        <p:nvSpPr>
          <p:cNvPr id="2050" name="Rectangle 2" descr="Rectangle 10">
            <a:extLst>
              <a:ext uri="{FF2B5EF4-FFF2-40B4-BE49-F238E27FC236}">
                <a16:creationId xmlns:a16="http://schemas.microsoft.com/office/drawing/2014/main" id="{77AFF1F1-1FF6-4586-BCCC-170D40449E8F}"/>
              </a:ext>
            </a:extLst>
          </p:cNvPr>
          <p:cNvSpPr>
            <a:spLocks/>
          </p:cNvSpPr>
          <p:nvPr/>
        </p:nvSpPr>
        <p:spPr bwMode="auto">
          <a:xfrm>
            <a:off x="0" y="9147175"/>
            <a:ext cx="13003213" cy="606425"/>
          </a:xfrm>
          <a:prstGeom prst="rect">
            <a:avLst/>
          </a:prstGeom>
          <a:solidFill>
            <a:srgbClr val="66BCC0"/>
          </a:solidFill>
          <a:ln w="25400" cap="flat" cmpd="sng">
            <a:solidFill>
              <a:srgbClr val="66BCC0"/>
            </a:solidFill>
            <a:prstDash val="solid"/>
            <a:round/>
            <a:headEnd type="none" w="med" len="med"/>
            <a:tailEnd type="none" w="med" len="med"/>
          </a:ln>
          <a:effectLst/>
        </p:spPr>
        <p:txBody>
          <a:bodyPr lIns="65024" tIns="65024" rIns="65024" bIns="65024" anchor="ctr"/>
          <a:lstStyle>
            <a:lvl1pPr defTabSz="1300163">
              <a:defRPr sz="2400" b="1">
                <a:solidFill>
                  <a:srgbClr val="000000"/>
                </a:solidFill>
                <a:latin typeface="Helvetica Neue" charset="0"/>
                <a:ea typeface="Helvetica Neue" charset="0"/>
                <a:cs typeface="Helvetica Neue" charset="0"/>
                <a:sym typeface="Helvetica Neue" charset="0"/>
              </a:defRPr>
            </a:lvl1pPr>
            <a:lvl2pPr defTabSz="1300163">
              <a:defRPr sz="2400" b="1">
                <a:solidFill>
                  <a:srgbClr val="000000"/>
                </a:solidFill>
                <a:latin typeface="Helvetica Neue" charset="0"/>
                <a:ea typeface="Helvetica Neue" charset="0"/>
                <a:cs typeface="Helvetica Neue" charset="0"/>
                <a:sym typeface="Helvetica Neue" charset="0"/>
              </a:defRPr>
            </a:lvl2pPr>
            <a:lvl3pPr defTabSz="1300163">
              <a:defRPr sz="2400" b="1">
                <a:solidFill>
                  <a:srgbClr val="000000"/>
                </a:solidFill>
                <a:latin typeface="Helvetica Neue" charset="0"/>
                <a:ea typeface="Helvetica Neue" charset="0"/>
                <a:cs typeface="Helvetica Neue" charset="0"/>
                <a:sym typeface="Helvetica Neue" charset="0"/>
              </a:defRPr>
            </a:lvl3pPr>
            <a:lvl4pPr defTabSz="1300163">
              <a:defRPr sz="2400" b="1">
                <a:solidFill>
                  <a:srgbClr val="000000"/>
                </a:solidFill>
                <a:latin typeface="Helvetica Neue" charset="0"/>
                <a:ea typeface="Helvetica Neue" charset="0"/>
                <a:cs typeface="Helvetica Neue" charset="0"/>
                <a:sym typeface="Helvetica Neue" charset="0"/>
              </a:defRPr>
            </a:lvl4pPr>
            <a:lvl5pPr defTabSz="1300163">
              <a:defRPr sz="2400" b="1">
                <a:solidFill>
                  <a:srgbClr val="000000"/>
                </a:solidFill>
                <a:latin typeface="Helvetica Neue" charset="0"/>
                <a:ea typeface="Helvetica Neue" charset="0"/>
                <a:cs typeface="Helvetica Neue" charset="0"/>
                <a:sym typeface="Helvetica Neue" charset="0"/>
              </a:defRPr>
            </a:lvl5pPr>
            <a:lvl6pPr marL="4572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6pPr>
            <a:lvl7pPr marL="9144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7pPr>
            <a:lvl8pPr marL="13716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8pPr>
            <a:lvl9pPr marL="1828800" indent="914400" algn="ctr" defTabSz="1300163"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9pPr>
          </a:lstStyle>
          <a:p>
            <a:pPr algn="ctr" eaLnBrk="1">
              <a:defRPr/>
            </a:pPr>
            <a:endParaRPr lang="en-US" altLang="en-US" b="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2052" name="Rectangle 3">
            <a:extLst>
              <a:ext uri="{FF2B5EF4-FFF2-40B4-BE49-F238E27FC236}">
                <a16:creationId xmlns:a16="http://schemas.microsoft.com/office/drawing/2014/main" id="{C976CD65-4FCB-4369-8AA2-BC9590D8398E}"/>
              </a:ext>
            </a:extLst>
          </p:cNvPr>
          <p:cNvSpPr>
            <a:spLocks noGrp="1"/>
          </p:cNvSpPr>
          <p:nvPr>
            <p:ph type="title"/>
          </p:nvPr>
        </p:nvSpPr>
        <p:spPr bwMode="auto">
          <a:xfrm>
            <a:off x="352425" y="0"/>
            <a:ext cx="10837863" cy="8963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65024" tIns="65024" rIns="65024" bIns="65024" numCol="1" anchor="ctr" anchorCtr="0" compatLnSpc="1">
            <a:prstTxWarp prst="textNoShape">
              <a:avLst/>
            </a:prstTxWarp>
          </a:bodyPr>
          <a:lstStyle/>
          <a:p>
            <a:pPr lvl="0"/>
            <a:r>
              <a:rPr lang="en-US" altLang="en-US">
                <a:sym typeface="Helvetica Neue Medium" charset="0"/>
              </a:rPr>
              <a:t>Click to edit Master title style</a:t>
            </a:r>
          </a:p>
        </p:txBody>
      </p:sp>
      <p:pic>
        <p:nvPicPr>
          <p:cNvPr id="2053" name="Picture 4" descr="Picture 6">
            <a:extLst>
              <a:ext uri="{FF2B5EF4-FFF2-40B4-BE49-F238E27FC236}">
                <a16:creationId xmlns:a16="http://schemas.microsoft.com/office/drawing/2014/main" id="{EB618193-5865-4B25-912B-11A1208015B8}"/>
              </a:ext>
            </a:extLst>
          </p:cNvPr>
          <p:cNvPicPr>
            <a:picLocks noChangeAspect="1"/>
          </p:cNvPicPr>
          <p:nvPr/>
        </p:nvPicPr>
        <p:blipFill>
          <a:blip r:embed="rId13">
            <a:extLst>
              <a:ext uri="{28A0092B-C50C-407E-A947-70E740481C1C}">
                <a14:useLocalDpi xmlns:a14="http://schemas.microsoft.com/office/drawing/2010/main" val="0"/>
              </a:ext>
            </a:extLst>
          </a:blip>
          <a:srcRect t="41364"/>
          <a:stretch>
            <a:fillRect/>
          </a:stretch>
        </p:blipFill>
        <p:spPr bwMode="auto">
          <a:xfrm>
            <a:off x="10399713" y="379413"/>
            <a:ext cx="2400300" cy="639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tangle 5">
            <a:extLst>
              <a:ext uri="{FF2B5EF4-FFF2-40B4-BE49-F238E27FC236}">
                <a16:creationId xmlns:a16="http://schemas.microsoft.com/office/drawing/2014/main" id="{A862E52D-2760-42CF-B671-00F136D6010D}"/>
              </a:ext>
            </a:extLst>
          </p:cNvPr>
          <p:cNvSpPr>
            <a:spLocks noGrp="1"/>
          </p:cNvSpPr>
          <p:nvPr>
            <p:ph type="sldNum" sz="quarter" idx="2"/>
          </p:nvPr>
        </p:nvSpPr>
        <p:spPr bwMode="auto">
          <a:xfrm>
            <a:off x="6284913" y="8778875"/>
            <a:ext cx="3033712" cy="520700"/>
          </a:xfrm>
          <a:prstGeom prst="rect">
            <a:avLst/>
          </a:prstGeom>
          <a:noFill/>
          <a:ln>
            <a:noFill/>
          </a:ln>
          <a:effectLst/>
        </p:spPr>
        <p:txBody>
          <a:bodyPr vert="horz" wrap="none" lIns="65024" tIns="65024" rIns="65024" bIns="65024" numCol="1" anchor="ctr" anchorCtr="0" compatLnSpc="1">
            <a:prstTxWarp prst="textNoShape">
              <a:avLst/>
            </a:prstTxWarp>
          </a:bodyPr>
          <a:lstStyle>
            <a:lvl1pPr algn="r" defTabSz="1300163" eaLnBrk="1">
              <a:defRPr sz="1600" b="0">
                <a:solidFill>
                  <a:srgbClr val="141313"/>
                </a:solidFill>
                <a:latin typeface="Arial" panose="020B0604020202020204" pitchFamily="34" charset="0"/>
                <a:cs typeface="Arial" panose="020B0604020202020204" pitchFamily="34" charset="0"/>
                <a:sym typeface="Arial" panose="020B0604020202020204" pitchFamily="34" charset="0"/>
              </a:defRPr>
            </a:lvl1pPr>
          </a:lstStyle>
          <a:p>
            <a:fld id="{79045F17-460D-4044-937F-03CC7ECE036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584200" rtl="0" eaLnBrk="0" fontAlgn="base" hangingPunct="0">
        <a:spcBef>
          <a:spcPct val="0"/>
        </a:spcBef>
        <a:spcAft>
          <a:spcPct val="0"/>
        </a:spcAft>
        <a:defRPr sz="8000" kern="1200">
          <a:solidFill>
            <a:srgbClr val="000000"/>
          </a:solidFill>
          <a:latin typeface="+mj-lt"/>
          <a:ea typeface="+mj-ea"/>
          <a:cs typeface="+mj-cs"/>
          <a:sym typeface="Helvetica Neue Medium" charset="0"/>
        </a:defRPr>
      </a:lvl1pPr>
      <a:lvl2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2pPr>
      <a:lvl3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3pPr>
      <a:lvl4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4pPr>
      <a:lvl5pPr algn="ctr" defTabSz="584200" rtl="0" eaLnBrk="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5pPr>
      <a:lvl6pPr marL="4572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6pPr>
      <a:lvl7pPr marL="9144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7pPr>
      <a:lvl8pPr marL="13716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8pPr>
      <a:lvl9pPr marL="1828800" algn="ctr" defTabSz="584200" rtl="0" fontAlgn="base" hangingPunct="0">
        <a:spcBef>
          <a:spcPct val="0"/>
        </a:spcBef>
        <a:spcAft>
          <a:spcPct val="0"/>
        </a:spcAft>
        <a:defRPr sz="8000">
          <a:solidFill>
            <a:srgbClr val="000000"/>
          </a:solidFill>
          <a:latin typeface="Helvetica Neue Medium" charset="0"/>
          <a:ea typeface="Helvetica Neue Medium" charset="0"/>
          <a:cs typeface="Helvetica Neue Medium" charset="0"/>
          <a:sym typeface="Helvetica Neue Medium" charset="0"/>
        </a:defRPr>
      </a:lvl9pPr>
    </p:titleStyle>
    <p:bodyStyle>
      <a:lvl1pPr marL="444500" indent="-444500" algn="l" defTabSz="584200" rtl="0" eaLnBrk="0" fontAlgn="base" hangingPunct="0">
        <a:spcBef>
          <a:spcPts val="4200"/>
        </a:spcBef>
        <a:spcAft>
          <a:spcPct val="0"/>
        </a:spcAft>
        <a:buSzPct val="145000"/>
        <a:buChar char="•"/>
        <a:defRPr sz="3200" kern="1200">
          <a:solidFill>
            <a:srgbClr val="000000"/>
          </a:solidFill>
          <a:latin typeface="+mn-lt"/>
          <a:ea typeface="+mn-ea"/>
          <a:cs typeface="+mn-cs"/>
          <a:sym typeface="Helvetica Neue" charset="0"/>
        </a:defRPr>
      </a:lvl1pPr>
      <a:lvl2pPr marL="889000" indent="-444500" algn="l" defTabSz="584200" rtl="0" eaLnBrk="0" fontAlgn="base" hangingPunct="0">
        <a:spcBef>
          <a:spcPts val="4200"/>
        </a:spcBef>
        <a:spcAft>
          <a:spcPct val="0"/>
        </a:spcAft>
        <a:buSzPct val="145000"/>
        <a:buChar char="•"/>
        <a:defRPr sz="3200" kern="1200">
          <a:solidFill>
            <a:srgbClr val="000000"/>
          </a:solidFill>
          <a:latin typeface="+mn-lt"/>
          <a:ea typeface="+mn-ea"/>
          <a:cs typeface="+mn-cs"/>
          <a:sym typeface="Helvetica Neue" charset="0"/>
        </a:defRPr>
      </a:lvl2pPr>
      <a:lvl3pPr marL="1333500" indent="-444500" algn="l" defTabSz="584200" rtl="0" eaLnBrk="0" fontAlgn="base" hangingPunct="0">
        <a:spcBef>
          <a:spcPts val="4200"/>
        </a:spcBef>
        <a:spcAft>
          <a:spcPct val="0"/>
        </a:spcAft>
        <a:buSzPct val="145000"/>
        <a:buChar char="•"/>
        <a:defRPr sz="3200" kern="1200">
          <a:solidFill>
            <a:srgbClr val="000000"/>
          </a:solidFill>
          <a:latin typeface="+mn-lt"/>
          <a:ea typeface="+mn-ea"/>
          <a:cs typeface="+mn-cs"/>
          <a:sym typeface="Helvetica Neue" charset="0"/>
        </a:defRPr>
      </a:lvl3pPr>
      <a:lvl4pPr marL="1778000" indent="-444500" algn="l" defTabSz="584200" rtl="0" eaLnBrk="0" fontAlgn="base" hangingPunct="0">
        <a:spcBef>
          <a:spcPts val="4200"/>
        </a:spcBef>
        <a:spcAft>
          <a:spcPct val="0"/>
        </a:spcAft>
        <a:buSzPct val="145000"/>
        <a:buChar char="•"/>
        <a:defRPr sz="3200" kern="1200">
          <a:solidFill>
            <a:srgbClr val="000000"/>
          </a:solidFill>
          <a:latin typeface="+mn-lt"/>
          <a:ea typeface="+mn-ea"/>
          <a:cs typeface="+mn-cs"/>
          <a:sym typeface="Helvetica Neue" charset="0"/>
        </a:defRPr>
      </a:lvl4pPr>
      <a:lvl5pPr marL="2222500" indent="-444500" algn="l" defTabSz="584200" rtl="0" eaLnBrk="0" fontAlgn="base" hangingPunct="0">
        <a:spcBef>
          <a:spcPts val="4200"/>
        </a:spcBef>
        <a:spcAft>
          <a:spcPct val="0"/>
        </a:spcAft>
        <a:buSzPct val="145000"/>
        <a:buChar char="•"/>
        <a:defRPr sz="3200" kern="1200">
          <a:solidFill>
            <a:srgbClr val="000000"/>
          </a:solidFill>
          <a:latin typeface="+mn-lt"/>
          <a:ea typeface="+mn-ea"/>
          <a:cs typeface="+mn-cs"/>
          <a:sym typeface="Helvetica Neue"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descr="Title 3">
            <a:extLst>
              <a:ext uri="{FF2B5EF4-FFF2-40B4-BE49-F238E27FC236}">
                <a16:creationId xmlns:a16="http://schemas.microsoft.com/office/drawing/2014/main" id="{CCED5F8E-DFE3-4E33-939B-B73C34C81C69}"/>
              </a:ext>
            </a:extLst>
          </p:cNvPr>
          <p:cNvSpPr txBox="1">
            <a:spLocks/>
          </p:cNvSpPr>
          <p:nvPr/>
        </p:nvSpPr>
        <p:spPr bwMode="auto">
          <a:xfrm>
            <a:off x="227013" y="0"/>
            <a:ext cx="10009187" cy="562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65024" tIns="65024" rIns="65024" bIns="65024">
            <a:spAutoFit/>
          </a:bodyPr>
          <a:lstStyle>
            <a:lvl1pPr defTabSz="1300163">
              <a:defRPr sz="2400" b="1">
                <a:solidFill>
                  <a:srgbClr val="000000"/>
                </a:solidFill>
                <a:latin typeface="Helvetica Neue" charset="0"/>
                <a:ea typeface="Helvetica Neue" charset="0"/>
                <a:cs typeface="Helvetica Neue" charset="0"/>
                <a:sym typeface="Helvetica Neue" charset="0"/>
              </a:defRPr>
            </a:lvl1pPr>
            <a:lvl2pPr marL="742950" indent="-285750" defTabSz="1300163">
              <a:defRPr sz="2400" b="1">
                <a:solidFill>
                  <a:srgbClr val="000000"/>
                </a:solidFill>
                <a:latin typeface="Helvetica Neue" charset="0"/>
                <a:ea typeface="Helvetica Neue" charset="0"/>
                <a:cs typeface="Helvetica Neue" charset="0"/>
                <a:sym typeface="Helvetica Neue" charset="0"/>
              </a:defRPr>
            </a:lvl2pPr>
            <a:lvl3pPr marL="1143000" indent="-228600" defTabSz="1300163">
              <a:defRPr sz="2400" b="1">
                <a:solidFill>
                  <a:srgbClr val="000000"/>
                </a:solidFill>
                <a:latin typeface="Helvetica Neue" charset="0"/>
                <a:ea typeface="Helvetica Neue" charset="0"/>
                <a:cs typeface="Helvetica Neue" charset="0"/>
                <a:sym typeface="Helvetica Neue" charset="0"/>
              </a:defRPr>
            </a:lvl3pPr>
            <a:lvl4pPr marL="1600200" indent="-228600" defTabSz="1300163">
              <a:defRPr sz="2400" b="1">
                <a:solidFill>
                  <a:srgbClr val="000000"/>
                </a:solidFill>
                <a:latin typeface="Helvetica Neue" charset="0"/>
                <a:ea typeface="Helvetica Neue" charset="0"/>
                <a:cs typeface="Helvetica Neue" charset="0"/>
                <a:sym typeface="Helvetica Neue" charset="0"/>
              </a:defRPr>
            </a:lvl4pPr>
            <a:lvl5pPr marL="2057400" indent="-228600" defTabSz="1300163">
              <a:defRPr sz="2400" b="1">
                <a:solidFill>
                  <a:srgbClr val="000000"/>
                </a:solidFill>
                <a:latin typeface="Helvetica Neue" charset="0"/>
                <a:ea typeface="Helvetica Neue" charset="0"/>
                <a:cs typeface="Helvetica Neue" charset="0"/>
                <a:sym typeface="Helvetica Neue" charset="0"/>
              </a:defRPr>
            </a:lvl5pPr>
            <a:lvl6pPr marL="25146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6pPr>
            <a:lvl7pPr marL="29718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7pPr>
            <a:lvl8pPr marL="34290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8pPr>
            <a:lvl9pPr marL="38862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9pPr>
          </a:lstStyle>
          <a:p>
            <a:pPr eaLnBrk="1">
              <a:defRPr/>
            </a:pPr>
            <a:r>
              <a:rPr lang="en-US" altLang="en-US" sz="2800" dirty="0">
                <a:solidFill>
                  <a:schemeClr val="accent6">
                    <a:lumMod val="50000"/>
                  </a:schemeClr>
                </a:solidFill>
                <a:latin typeface="Open Sans" charset="0"/>
                <a:ea typeface="Open Sans" charset="0"/>
                <a:cs typeface="Open Sans" charset="0"/>
                <a:sym typeface="Open Sans" charset="0"/>
              </a:rPr>
              <a:t>Tiered membership proposal </a:t>
            </a:r>
          </a:p>
        </p:txBody>
      </p:sp>
      <p:graphicFrame>
        <p:nvGraphicFramePr>
          <p:cNvPr id="4" name="Table 5">
            <a:extLst>
              <a:ext uri="{FF2B5EF4-FFF2-40B4-BE49-F238E27FC236}">
                <a16:creationId xmlns:a16="http://schemas.microsoft.com/office/drawing/2014/main" id="{AF9041DA-8256-4B78-A546-78171BFB088B}"/>
              </a:ext>
            </a:extLst>
          </p:cNvPr>
          <p:cNvGraphicFramePr>
            <a:graphicFrameLocks noGrp="1"/>
          </p:cNvGraphicFramePr>
          <p:nvPr>
            <p:extLst>
              <p:ext uri="{D42A27DB-BD31-4B8C-83A1-F6EECF244321}">
                <p14:modId xmlns:p14="http://schemas.microsoft.com/office/powerpoint/2010/main" val="3021016452"/>
              </p:ext>
            </p:extLst>
          </p:nvPr>
        </p:nvGraphicFramePr>
        <p:xfrm>
          <a:off x="88901" y="1810237"/>
          <a:ext cx="12915899" cy="5760720"/>
        </p:xfrm>
        <a:graphic>
          <a:graphicData uri="http://schemas.openxmlformats.org/drawingml/2006/table">
            <a:tbl>
              <a:tblPr firstRow="1" bandRow="1">
                <a:tableStyleId>{5C22544A-7EE6-4342-B048-85BDC9FD1C3A}</a:tableStyleId>
              </a:tblPr>
              <a:tblGrid>
                <a:gridCol w="1544393">
                  <a:extLst>
                    <a:ext uri="{9D8B030D-6E8A-4147-A177-3AD203B41FA5}">
                      <a16:colId xmlns:a16="http://schemas.microsoft.com/office/drawing/2014/main" val="3521381939"/>
                    </a:ext>
                  </a:extLst>
                </a:gridCol>
                <a:gridCol w="5454081">
                  <a:extLst>
                    <a:ext uri="{9D8B030D-6E8A-4147-A177-3AD203B41FA5}">
                      <a16:colId xmlns:a16="http://schemas.microsoft.com/office/drawing/2014/main" val="4274532903"/>
                    </a:ext>
                  </a:extLst>
                </a:gridCol>
                <a:gridCol w="208280">
                  <a:extLst>
                    <a:ext uri="{9D8B030D-6E8A-4147-A177-3AD203B41FA5}">
                      <a16:colId xmlns:a16="http://schemas.microsoft.com/office/drawing/2014/main" val="998218113"/>
                    </a:ext>
                  </a:extLst>
                </a:gridCol>
                <a:gridCol w="5423269">
                  <a:extLst>
                    <a:ext uri="{9D8B030D-6E8A-4147-A177-3AD203B41FA5}">
                      <a16:colId xmlns:a16="http://schemas.microsoft.com/office/drawing/2014/main" val="4246362048"/>
                    </a:ext>
                  </a:extLst>
                </a:gridCol>
                <a:gridCol w="285876">
                  <a:extLst>
                    <a:ext uri="{9D8B030D-6E8A-4147-A177-3AD203B41FA5}">
                      <a16:colId xmlns:a16="http://schemas.microsoft.com/office/drawing/2014/main" val="1419766520"/>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p>
                      <a:endParaRPr lang="en-GB" sz="1200" dirty="0">
                        <a:solidFill>
                          <a:schemeClr val="bg1"/>
                        </a:solidFill>
                      </a:endParaRPr>
                    </a:p>
                  </a:txBody>
                  <a:tcP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Core University Tunnel Membership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LEVEL 1</a:t>
                      </a:r>
                    </a:p>
                  </a:txBody>
                  <a:tcP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Affiliate University Tunnel Membership</a:t>
                      </a:r>
                    </a:p>
                    <a:p>
                      <a:pPr algn="ctr"/>
                      <a:endParaRPr lang="en-GB"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LEVEL 2</a:t>
                      </a:r>
                    </a:p>
                  </a:txBody>
                  <a:tcPr>
                    <a:solidFill>
                      <a:schemeClr val="accent6">
                        <a:lumMod val="75000"/>
                      </a:schemeClr>
                    </a:solidFill>
                  </a:tcPr>
                </a:tc>
                <a:tc rowSpan="3">
                  <a:txBody>
                    <a:bodyPr/>
                    <a:lstStyle/>
                    <a:p>
                      <a:pPr algn="ctr"/>
                      <a:endParaRPr lang="en-GB" sz="1200" dirty="0"/>
                    </a:p>
                  </a:txBody>
                  <a:tcPr>
                    <a:solidFill>
                      <a:schemeClr val="accent6">
                        <a:lumMod val="75000"/>
                      </a:schemeClr>
                    </a:solidFill>
                  </a:tcPr>
                </a:tc>
                <a:extLst>
                  <a:ext uri="{0D108BD9-81ED-4DB2-BD59-A6C34878D82A}">
                    <a16:rowId xmlns:a16="http://schemas.microsoft.com/office/drawing/2014/main" val="3403613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How to become a member:</a:t>
                      </a:r>
                    </a:p>
                  </a:txBody>
                  <a:tcPr>
                    <a:solidFill>
                      <a:schemeClr val="accent6">
                        <a:lumMod val="75000"/>
                      </a:schemeClr>
                    </a:solidFill>
                  </a:tcPr>
                </a:tc>
                <a:tc>
                  <a:txBody>
                    <a:bodyPr/>
                    <a:lstStyle/>
                    <a:p>
                      <a:r>
                        <a:rPr lang="en-GB" sz="1200" b="1" u="sng" dirty="0"/>
                        <a:t>Invite only</a:t>
                      </a:r>
                      <a:endParaRPr lang="en-GB" sz="1200" dirty="0"/>
                    </a:p>
                    <a:p>
                      <a:pPr marL="0" indent="0">
                        <a:buFont typeface="Arial" panose="020B0604020202020204" pitchFamily="34" charset="0"/>
                        <a:buNone/>
                      </a:pPr>
                      <a:r>
                        <a:rPr lang="en-GB" sz="1200" b="0" u="none" kern="1200" dirty="0">
                          <a:solidFill>
                            <a:schemeClr val="dk1"/>
                          </a:solidFill>
                          <a:latin typeface="+mn-lt"/>
                          <a:ea typeface="+mn-ea"/>
                          <a:cs typeface="+mn-cs"/>
                        </a:rPr>
                        <a:t>Based on the 5 year funding cycle, call outs for new facilities and EOIs for core membership are advertised and reviewed every 5 years, 12 – 18 months before its end.  </a:t>
                      </a:r>
                    </a:p>
                    <a:p>
                      <a:pPr marL="0" indent="0">
                        <a:buFont typeface="Arial" panose="020B0604020202020204" pitchFamily="34" charset="0"/>
                        <a:buNone/>
                      </a:pPr>
                      <a:r>
                        <a:rPr lang="en-GB" sz="1200" b="0" u="none" kern="1200" dirty="0">
                          <a:solidFill>
                            <a:schemeClr val="dk1"/>
                          </a:solidFill>
                          <a:latin typeface="+mn-lt"/>
                          <a:ea typeface="+mn-ea"/>
                          <a:cs typeface="+mn-cs"/>
                        </a:rPr>
                        <a:t>Proposals that fit the membership requirements are invited to join (aligned with membership period beginning in August).</a:t>
                      </a:r>
                    </a:p>
                    <a:p>
                      <a:pPr marL="0" indent="0">
                        <a:buFont typeface="Arial" panose="020B0604020202020204" pitchFamily="34" charset="0"/>
                        <a:buNone/>
                      </a:pPr>
                      <a:r>
                        <a:rPr lang="en-GB" sz="1200" b="0" u="none" kern="1200" dirty="0">
                          <a:solidFill>
                            <a:schemeClr val="dk1"/>
                          </a:solidFill>
                          <a:latin typeface="+mn-lt"/>
                          <a:ea typeface="+mn-ea"/>
                          <a:cs typeface="+mn-cs"/>
                        </a:rPr>
                        <a:t>Current facilities are reviewed every 2 years at </a:t>
                      </a:r>
                      <a:r>
                        <a:rPr lang="en-GB" sz="1200" dirty="0"/>
                        <a:t>October AB and MB meetings to ensure that they are adhering to requirements and responsibilities.</a:t>
                      </a:r>
                    </a:p>
                  </a:txBody>
                  <a:tcPr>
                    <a:solidFill>
                      <a:schemeClr val="accent3">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p>
                  </a:txBody>
                  <a:tcPr>
                    <a:solidFill>
                      <a:schemeClr val="accent6">
                        <a:lumMod val="75000"/>
                      </a:schemeClr>
                    </a:solidFill>
                  </a:tcPr>
                </a:tc>
                <a:tc>
                  <a:txBody>
                    <a:bodyPr/>
                    <a:lstStyle/>
                    <a:p>
                      <a:r>
                        <a:rPr lang="en-GB" sz="1200" b="1" u="sng" dirty="0"/>
                        <a:t>Relegation</a:t>
                      </a:r>
                      <a:r>
                        <a:rPr lang="en-GB" sz="1200" dirty="0"/>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a:t>Level 1 facilities are reviewed at  April AB and MB meetings. If they don’t reach membership requirements, they are released to Level 2 membership. Terms are the same except that Level 2 don’t get NWTF funding.</a:t>
                      </a:r>
                    </a:p>
                  </a:txBody>
                  <a:tcPr>
                    <a:solidFill>
                      <a:schemeClr val="accent3">
                        <a:lumMod val="95000"/>
                      </a:schemeClr>
                    </a:solidFill>
                  </a:tcPr>
                </a:tc>
                <a:tc vMerge="1">
                  <a:txBody>
                    <a:bodyPr/>
                    <a:lstStyle/>
                    <a:p>
                      <a:endParaRPr lang="en-GB" sz="1200" b="0" u="none"/>
                    </a:p>
                  </a:txBody>
                  <a:tcPr>
                    <a:solidFill>
                      <a:schemeClr val="accent6">
                        <a:lumMod val="75000"/>
                      </a:schemeClr>
                    </a:solidFill>
                  </a:tcPr>
                </a:tc>
                <a:extLst>
                  <a:ext uri="{0D108BD9-81ED-4DB2-BD59-A6C34878D82A}">
                    <a16:rowId xmlns:a16="http://schemas.microsoft.com/office/drawing/2014/main" val="2190356287"/>
                  </a:ext>
                </a:extLst>
              </a:tr>
              <a:tr h="0">
                <a:tc>
                  <a:txBody>
                    <a:bodyPr/>
                    <a:lstStyle/>
                    <a:p>
                      <a:r>
                        <a:rPr lang="en-GB" sz="1200" b="1" dirty="0">
                          <a:solidFill>
                            <a:schemeClr val="bg1"/>
                          </a:solidFill>
                        </a:rPr>
                        <a:t>Membership requirements and responsibilities</a:t>
                      </a:r>
                    </a:p>
                  </a:txBody>
                  <a:tcPr>
                    <a:solidFill>
                      <a:schemeClr val="accent6">
                        <a:lumMod val="75000"/>
                      </a:schemeClr>
                    </a:solidFill>
                  </a:tcPr>
                </a:tc>
                <a:tc>
                  <a:txBody>
                    <a:bodyPr/>
                    <a:lstStyle/>
                    <a:p>
                      <a:pPr marL="0" indent="0">
                        <a:buFont typeface="Arial" panose="020B0604020202020204" pitchFamily="34" charset="0"/>
                        <a:buNone/>
                      </a:pPr>
                      <a:r>
                        <a:rPr lang="en-GB" sz="1200" b="1" dirty="0"/>
                        <a:t>Essential to become part of NWTF:</a:t>
                      </a:r>
                    </a:p>
                    <a:p>
                      <a:pPr marL="171450" indent="-171450">
                        <a:buFont typeface="Arial" panose="020B0604020202020204" pitchFamily="34" charset="0"/>
                        <a:buChar char="•"/>
                      </a:pPr>
                      <a:r>
                        <a:rPr lang="en-GB" sz="1200" b="0" dirty="0"/>
                        <a:t>Facilities must be strategically important and/or unique.</a:t>
                      </a:r>
                    </a:p>
                    <a:p>
                      <a:pPr marL="171450" indent="-171450">
                        <a:buFont typeface="Arial" panose="020B0604020202020204" pitchFamily="34" charset="0"/>
                        <a:buChar char="•"/>
                      </a:pPr>
                      <a:r>
                        <a:rPr lang="en-GB" sz="1200" b="0" u="none" dirty="0"/>
                        <a:t>Institution is actively involved in the wind tunnel or CFD community.</a:t>
                      </a:r>
                    </a:p>
                    <a:p>
                      <a:pPr marL="171450" indent="-171450">
                        <a:buFont typeface="Arial" panose="020B0604020202020204" pitchFamily="34" charset="0"/>
                        <a:buChar char="•"/>
                      </a:pPr>
                      <a:r>
                        <a:rPr lang="en-GB" sz="1200" b="0" u="none" dirty="0"/>
                        <a:t>Researchers are open to using facilities outside of their host university.</a:t>
                      </a:r>
                      <a:endParaRPr lang="en-GB" sz="1200" dirty="0"/>
                    </a:p>
                    <a:p>
                      <a:pPr marL="171450" indent="-171450">
                        <a:buFont typeface="Arial" panose="020B0604020202020204" pitchFamily="34" charset="0"/>
                        <a:buChar char="•"/>
                      </a:pPr>
                      <a:r>
                        <a:rPr lang="en-GB" sz="1200" dirty="0"/>
                        <a:t>Facility aims to become self-sustaining from external usage fees.</a:t>
                      </a:r>
                    </a:p>
                    <a:p>
                      <a:pPr marL="0" indent="0">
                        <a:buFont typeface="Arial" panose="020B0604020202020204" pitchFamily="34" charset="0"/>
                        <a:buNone/>
                      </a:pPr>
                      <a:endParaRPr lang="en-GB" sz="1200" dirty="0"/>
                    </a:p>
                    <a:p>
                      <a:pPr marL="0" indent="0">
                        <a:buFont typeface="Arial" panose="020B0604020202020204" pitchFamily="34" charset="0"/>
                        <a:buNone/>
                      </a:pPr>
                      <a:r>
                        <a:rPr lang="en-GB" sz="1200" b="1" dirty="0"/>
                        <a:t>Essential to remaining level 1:</a:t>
                      </a:r>
                    </a:p>
                    <a:p>
                      <a:pPr marL="171450" indent="-171450">
                        <a:buFont typeface="Arial" panose="020B0604020202020204" pitchFamily="34" charset="0"/>
                        <a:buChar char="•"/>
                      </a:pPr>
                      <a:r>
                        <a:rPr lang="en-GB" sz="1200" dirty="0">
                          <a:solidFill>
                            <a:schemeClr val="tx1"/>
                          </a:solidFill>
                        </a:rPr>
                        <a:t>Regular attendance of management board meetings.</a:t>
                      </a:r>
                    </a:p>
                    <a:p>
                      <a:pPr marL="171450" indent="-171450">
                        <a:buFont typeface="Arial" panose="020B0604020202020204" pitchFamily="34" charset="0"/>
                        <a:buChar char="•"/>
                      </a:pPr>
                      <a:r>
                        <a:rPr lang="en-GB" sz="1200" dirty="0">
                          <a:solidFill>
                            <a:schemeClr val="tx1"/>
                          </a:solidFill>
                        </a:rPr>
                        <a:t>Share tunnel usage data quarterly.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Actively make facilities available to external users for minimum 10% of the ‘on time’ each year with an aim to reach 25% external usage.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dk1"/>
                          </a:solidFill>
                          <a:latin typeface="+mn-lt"/>
                          <a:ea typeface="+mn-ea"/>
                          <a:cs typeface="+mn-cs"/>
                        </a:rPr>
                        <a:t>Good uptake of EE and IE usage ( EE: external researcher with external funding; IE: internal researcher with external funding).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solidFill>
                        </a:rPr>
                        <a:t>Host minimum of one training workshop for external researchers every 3 years</a:t>
                      </a:r>
                      <a:r>
                        <a:rPr lang="en-GB" sz="1200" dirty="0">
                          <a:solidFill>
                            <a:srgbClr val="FF0000"/>
                          </a:solidFill>
                        </a:rPr>
                        <a:t>*</a:t>
                      </a:r>
                      <a:r>
                        <a:rPr lang="en-GB" sz="1200" dirty="0">
                          <a:solidFill>
                            <a:schemeClr val="tx1"/>
                          </a:solidFill>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solidFill>
                        </a:rPr>
                        <a:t>Offer/advertise minimum 3 days free access to early stage external researchers per year using FEC+ income</a:t>
                      </a:r>
                      <a:r>
                        <a:rPr lang="en-GB" sz="1200" dirty="0">
                          <a:solidFill>
                            <a:srgbClr val="FF0000"/>
                          </a:solidFill>
                        </a:rPr>
                        <a:t>*</a:t>
                      </a:r>
                      <a:r>
                        <a:rPr lang="en-GB" sz="1200" dirty="0">
                          <a:solidFill>
                            <a:schemeClr val="tx1"/>
                          </a:solidFill>
                        </a:rPr>
                        <a:t>.</a:t>
                      </a:r>
                    </a:p>
                    <a:p>
                      <a:pPr marL="171450" indent="-171450">
                        <a:buFont typeface="Arial" panose="020B0604020202020204" pitchFamily="34" charset="0"/>
                        <a:buChar char="•"/>
                      </a:pPr>
                      <a:r>
                        <a:rPr lang="en-GB" sz="1200" dirty="0">
                          <a:solidFill>
                            <a:schemeClr val="tx1"/>
                          </a:solidFill>
                        </a:rPr>
                        <a:t>Actively involved with NWTF community (subgroups, workshops etc.)</a:t>
                      </a:r>
                    </a:p>
                    <a:p>
                      <a:pPr marL="171450" indent="-171450">
                        <a:buFont typeface="Arial" panose="020B0604020202020204" pitchFamily="34" charset="0"/>
                        <a:buChar char="•"/>
                      </a:pPr>
                      <a:r>
                        <a:rPr lang="en-GB" sz="1200" dirty="0">
                          <a:solidFill>
                            <a:schemeClr val="tx1"/>
                          </a:solidFill>
                        </a:rPr>
                        <a:t>Pay membership fee on time.</a:t>
                      </a:r>
                    </a:p>
                  </a:txBody>
                  <a:tcPr>
                    <a:solidFill>
                      <a:schemeClr val="accent3">
                        <a:lumMod val="95000"/>
                      </a:schemeClr>
                    </a:solidFill>
                  </a:tcPr>
                </a:tc>
                <a:tc>
                  <a:txBody>
                    <a:bodyPr/>
                    <a:lstStyle/>
                    <a:p>
                      <a:pPr marL="171450" indent="-171450">
                        <a:buFont typeface="Arial" panose="020B0604020202020204" pitchFamily="34" charset="0"/>
                        <a:buChar char="•"/>
                      </a:pPr>
                      <a:endParaRPr lang="en-GB" sz="1200" dirty="0"/>
                    </a:p>
                  </a:txBody>
                  <a:tcPr>
                    <a:solidFill>
                      <a:schemeClr val="accent6">
                        <a:lumMod val="75000"/>
                      </a:schemeClr>
                    </a:solidFill>
                  </a:tcPr>
                </a:tc>
                <a:tc>
                  <a:txBody>
                    <a:bodyPr/>
                    <a:lstStyle/>
                    <a:p>
                      <a:pPr marL="0" indent="0">
                        <a:buFont typeface="Arial" panose="020B0604020202020204" pitchFamily="34" charset="0"/>
                        <a:buNone/>
                      </a:pPr>
                      <a:r>
                        <a:rPr lang="en-GB" sz="1200" b="1" dirty="0"/>
                        <a:t>Essential to remain part of NWTF:</a:t>
                      </a:r>
                    </a:p>
                    <a:p>
                      <a:pPr marL="171450" indent="-171450">
                        <a:buFont typeface="Arial" panose="020B0604020202020204" pitchFamily="34" charset="0"/>
                        <a:buChar char="•"/>
                      </a:pPr>
                      <a:r>
                        <a:rPr lang="en-GB" sz="1200" dirty="0"/>
                        <a:t>Same as Level 1.</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a:p>
                      <a:pPr marL="0" indent="0">
                        <a:buFont typeface="Arial" panose="020B0604020202020204" pitchFamily="34" charset="0"/>
                        <a:buNone/>
                      </a:pPr>
                      <a:endParaRPr lang="en-GB" sz="1200" dirty="0"/>
                    </a:p>
                    <a:p>
                      <a:pPr marL="0" indent="0">
                        <a:buFont typeface="Arial" panose="020B0604020202020204" pitchFamily="34" charset="0"/>
                        <a:buNone/>
                      </a:pPr>
                      <a:r>
                        <a:rPr lang="en-GB" sz="1200" b="1" dirty="0"/>
                        <a:t>Essential to returning to level 1: </a:t>
                      </a:r>
                      <a:r>
                        <a:rPr lang="en-GB" sz="1200" b="1" dirty="0">
                          <a:solidFill>
                            <a:schemeClr val="accent6">
                              <a:lumMod val="75000"/>
                            </a:schemeClr>
                          </a:solidFill>
                        </a:rPr>
                        <a:t>(Same as Level 1)</a:t>
                      </a:r>
                    </a:p>
                    <a:p>
                      <a:pPr marL="171450" indent="-171450">
                        <a:buFont typeface="Arial" panose="020B0604020202020204" pitchFamily="34" charset="0"/>
                        <a:buChar char="•"/>
                      </a:pPr>
                      <a:r>
                        <a:rPr lang="en-GB" sz="1200" dirty="0">
                          <a:solidFill>
                            <a:schemeClr val="tx1"/>
                          </a:solidFill>
                        </a:rPr>
                        <a:t>Regular attendance of management board meetings.</a:t>
                      </a:r>
                    </a:p>
                    <a:p>
                      <a:pPr marL="171450" indent="-171450">
                        <a:buFont typeface="Arial" panose="020B0604020202020204" pitchFamily="34" charset="0"/>
                        <a:buChar char="•"/>
                      </a:pPr>
                      <a:r>
                        <a:rPr lang="en-GB" sz="1200" dirty="0">
                          <a:solidFill>
                            <a:schemeClr val="tx1"/>
                          </a:solidFill>
                        </a:rPr>
                        <a:t>Share tunnel usage data quarterly.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Actively make facilities available to external users for minimum 10% of the ‘on time’ each year with an aim to reach 25% external usage.</a:t>
                      </a:r>
                      <a:endParaRPr lang="en-GB" sz="1200" dirty="0">
                        <a:solidFill>
                          <a:schemeClr val="tx1"/>
                        </a:solidFill>
                      </a:endParaRPr>
                    </a:p>
                    <a:p>
                      <a:pPr marL="171450" indent="-171450">
                        <a:buFont typeface="Arial" panose="020B0604020202020204" pitchFamily="34" charset="0"/>
                        <a:buChar char="•"/>
                      </a:pPr>
                      <a:r>
                        <a:rPr lang="en-GB" sz="1200" dirty="0">
                          <a:solidFill>
                            <a:schemeClr val="tx1"/>
                          </a:solidFill>
                        </a:rPr>
                        <a:t>Host minimum of one training workshop for external researchers every 3 years</a:t>
                      </a:r>
                      <a:r>
                        <a:rPr lang="en-GB" sz="1200" dirty="0">
                          <a:solidFill>
                            <a:srgbClr val="FF0000"/>
                          </a:solidFill>
                        </a:rPr>
                        <a:t>*</a:t>
                      </a:r>
                      <a:r>
                        <a:rPr lang="en-GB" sz="1200" dirty="0">
                          <a:solidFill>
                            <a:schemeClr val="tx1"/>
                          </a:solidFill>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solidFill>
                        </a:rPr>
                        <a:t>Offer/advertise minimum 3 days free access to early stage external researchers per year using FEC+ income</a:t>
                      </a:r>
                      <a:r>
                        <a:rPr lang="en-GB" sz="1200" dirty="0">
                          <a:solidFill>
                            <a:srgbClr val="FF0000"/>
                          </a:solidFill>
                        </a:rPr>
                        <a:t>*</a:t>
                      </a:r>
                      <a:r>
                        <a:rPr lang="en-GB" sz="1200" dirty="0">
                          <a:solidFill>
                            <a:schemeClr val="tx1"/>
                          </a:solidFill>
                        </a:rPr>
                        <a:t>.</a:t>
                      </a:r>
                    </a:p>
                    <a:p>
                      <a:pPr marL="171450" indent="-171450">
                        <a:buFont typeface="Arial" panose="020B0604020202020204" pitchFamily="34" charset="0"/>
                        <a:buChar char="•"/>
                      </a:pPr>
                      <a:r>
                        <a:rPr lang="en-GB" sz="1200" dirty="0">
                          <a:solidFill>
                            <a:schemeClr val="tx1"/>
                          </a:solidFill>
                        </a:rPr>
                        <a:t>Actively involved with NWTF community (subgroups, workshops etc.)</a:t>
                      </a:r>
                    </a:p>
                    <a:p>
                      <a:pPr marL="171450" indent="-171450">
                        <a:buFont typeface="Arial" panose="020B0604020202020204" pitchFamily="34" charset="0"/>
                        <a:buChar char="•"/>
                      </a:pPr>
                      <a:r>
                        <a:rPr lang="en-GB" sz="1200" dirty="0">
                          <a:solidFill>
                            <a:schemeClr val="tx1"/>
                          </a:solidFill>
                        </a:rPr>
                        <a:t>Pay membership fee on time.</a:t>
                      </a:r>
                    </a:p>
                    <a:p>
                      <a:pPr marL="0" indent="0">
                        <a:buFont typeface="Arial" panose="020B0604020202020204" pitchFamily="34" charset="0"/>
                        <a:buNone/>
                      </a:pPr>
                      <a:endParaRPr lang="en-GB" sz="1200" dirty="0"/>
                    </a:p>
                  </a:txBody>
                  <a:tcPr>
                    <a:solidFill>
                      <a:schemeClr val="accent3">
                        <a:lumMod val="95000"/>
                      </a:schemeClr>
                    </a:solidFill>
                  </a:tcPr>
                </a:tc>
                <a:tc vMerge="1">
                  <a:txBody>
                    <a:bodyPr/>
                    <a:lstStyle/>
                    <a:p>
                      <a:endParaRPr lang="en-GB"/>
                    </a:p>
                  </a:txBody>
                  <a:tcPr/>
                </a:tc>
                <a:extLst>
                  <a:ext uri="{0D108BD9-81ED-4DB2-BD59-A6C34878D82A}">
                    <a16:rowId xmlns:a16="http://schemas.microsoft.com/office/drawing/2014/main" val="2262031530"/>
                  </a:ext>
                </a:extLst>
              </a:tr>
            </a:tbl>
          </a:graphicData>
        </a:graphic>
      </p:graphicFrame>
      <p:sp>
        <p:nvSpPr>
          <p:cNvPr id="2" name="TextBox 1">
            <a:extLst>
              <a:ext uri="{FF2B5EF4-FFF2-40B4-BE49-F238E27FC236}">
                <a16:creationId xmlns:a16="http://schemas.microsoft.com/office/drawing/2014/main" id="{6CFB3EF3-FB5C-486A-8DA0-C2193B339872}"/>
              </a:ext>
            </a:extLst>
          </p:cNvPr>
          <p:cNvSpPr txBox="1"/>
          <p:nvPr/>
        </p:nvSpPr>
        <p:spPr>
          <a:xfrm>
            <a:off x="1408670" y="7834184"/>
            <a:ext cx="6203092" cy="461665"/>
          </a:xfrm>
          <a:prstGeom prst="rect">
            <a:avLst/>
          </a:prstGeom>
          <a:noFill/>
        </p:spPr>
        <p:txBody>
          <a:bodyPr wrap="square" rtlCol="0">
            <a:spAutoFit/>
          </a:bodyPr>
          <a:lstStyle/>
          <a:p>
            <a:r>
              <a:rPr lang="en-GB" dirty="0">
                <a:solidFill>
                  <a:srgbClr val="FF0000"/>
                </a:solidFill>
              </a:rPr>
              <a:t>*</a:t>
            </a:r>
            <a:r>
              <a:rPr lang="en-GB" dirty="0"/>
              <a:t> To begin post-</a:t>
            </a:r>
            <a:r>
              <a:rPr lang="en-GB" dirty="0" err="1"/>
              <a:t>Covid</a:t>
            </a:r>
            <a:r>
              <a:rPr lang="en-GB" dirty="0"/>
              <a:t> lockdown</a:t>
            </a:r>
          </a:p>
        </p:txBody>
      </p:sp>
    </p:spTree>
    <p:extLst>
      <p:ext uri="{BB962C8B-B14F-4D97-AF65-F5344CB8AC3E}">
        <p14:creationId xmlns:p14="http://schemas.microsoft.com/office/powerpoint/2010/main" val="210345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descr="Title 3">
            <a:extLst>
              <a:ext uri="{FF2B5EF4-FFF2-40B4-BE49-F238E27FC236}">
                <a16:creationId xmlns:a16="http://schemas.microsoft.com/office/drawing/2014/main" id="{CCED5F8E-DFE3-4E33-939B-B73C34C81C69}"/>
              </a:ext>
            </a:extLst>
          </p:cNvPr>
          <p:cNvSpPr txBox="1">
            <a:spLocks/>
          </p:cNvSpPr>
          <p:nvPr/>
        </p:nvSpPr>
        <p:spPr bwMode="auto">
          <a:xfrm>
            <a:off x="227013" y="0"/>
            <a:ext cx="10009187" cy="562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65024" tIns="65024" rIns="65024" bIns="65024">
            <a:spAutoFit/>
          </a:bodyPr>
          <a:lstStyle>
            <a:lvl1pPr defTabSz="1300163">
              <a:defRPr sz="2400" b="1">
                <a:solidFill>
                  <a:srgbClr val="000000"/>
                </a:solidFill>
                <a:latin typeface="Helvetica Neue" charset="0"/>
                <a:ea typeface="Helvetica Neue" charset="0"/>
                <a:cs typeface="Helvetica Neue" charset="0"/>
                <a:sym typeface="Helvetica Neue" charset="0"/>
              </a:defRPr>
            </a:lvl1pPr>
            <a:lvl2pPr marL="742950" indent="-285750" defTabSz="1300163">
              <a:defRPr sz="2400" b="1">
                <a:solidFill>
                  <a:srgbClr val="000000"/>
                </a:solidFill>
                <a:latin typeface="Helvetica Neue" charset="0"/>
                <a:ea typeface="Helvetica Neue" charset="0"/>
                <a:cs typeface="Helvetica Neue" charset="0"/>
                <a:sym typeface="Helvetica Neue" charset="0"/>
              </a:defRPr>
            </a:lvl2pPr>
            <a:lvl3pPr marL="1143000" indent="-228600" defTabSz="1300163">
              <a:defRPr sz="2400" b="1">
                <a:solidFill>
                  <a:srgbClr val="000000"/>
                </a:solidFill>
                <a:latin typeface="Helvetica Neue" charset="0"/>
                <a:ea typeface="Helvetica Neue" charset="0"/>
                <a:cs typeface="Helvetica Neue" charset="0"/>
                <a:sym typeface="Helvetica Neue" charset="0"/>
              </a:defRPr>
            </a:lvl3pPr>
            <a:lvl4pPr marL="1600200" indent="-228600" defTabSz="1300163">
              <a:defRPr sz="2400" b="1">
                <a:solidFill>
                  <a:srgbClr val="000000"/>
                </a:solidFill>
                <a:latin typeface="Helvetica Neue" charset="0"/>
                <a:ea typeface="Helvetica Neue" charset="0"/>
                <a:cs typeface="Helvetica Neue" charset="0"/>
                <a:sym typeface="Helvetica Neue" charset="0"/>
              </a:defRPr>
            </a:lvl4pPr>
            <a:lvl5pPr marL="2057400" indent="-228600" defTabSz="1300163">
              <a:defRPr sz="2400" b="1">
                <a:solidFill>
                  <a:srgbClr val="000000"/>
                </a:solidFill>
                <a:latin typeface="Helvetica Neue" charset="0"/>
                <a:ea typeface="Helvetica Neue" charset="0"/>
                <a:cs typeface="Helvetica Neue" charset="0"/>
                <a:sym typeface="Helvetica Neue" charset="0"/>
              </a:defRPr>
            </a:lvl5pPr>
            <a:lvl6pPr marL="25146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6pPr>
            <a:lvl7pPr marL="29718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7pPr>
            <a:lvl8pPr marL="34290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8pPr>
            <a:lvl9pPr marL="38862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9pPr>
          </a:lstStyle>
          <a:p>
            <a:pPr eaLnBrk="1">
              <a:defRPr/>
            </a:pPr>
            <a:r>
              <a:rPr lang="en-US" altLang="en-US" sz="2800" dirty="0">
                <a:solidFill>
                  <a:schemeClr val="accent6">
                    <a:lumMod val="50000"/>
                  </a:schemeClr>
                </a:solidFill>
                <a:latin typeface="Open Sans" charset="0"/>
                <a:ea typeface="Open Sans" charset="0"/>
                <a:cs typeface="Open Sans" charset="0"/>
                <a:sym typeface="Open Sans" charset="0"/>
              </a:rPr>
              <a:t>Tiered membership proposal </a:t>
            </a:r>
          </a:p>
        </p:txBody>
      </p:sp>
      <p:graphicFrame>
        <p:nvGraphicFramePr>
          <p:cNvPr id="4" name="Table 5">
            <a:extLst>
              <a:ext uri="{FF2B5EF4-FFF2-40B4-BE49-F238E27FC236}">
                <a16:creationId xmlns:a16="http://schemas.microsoft.com/office/drawing/2014/main" id="{AF9041DA-8256-4B78-A546-78171BFB088B}"/>
              </a:ext>
            </a:extLst>
          </p:cNvPr>
          <p:cNvGraphicFramePr>
            <a:graphicFrameLocks noGrp="1"/>
          </p:cNvGraphicFramePr>
          <p:nvPr>
            <p:extLst>
              <p:ext uri="{D42A27DB-BD31-4B8C-83A1-F6EECF244321}">
                <p14:modId xmlns:p14="http://schemas.microsoft.com/office/powerpoint/2010/main" val="1580704618"/>
              </p:ext>
            </p:extLst>
          </p:nvPr>
        </p:nvGraphicFramePr>
        <p:xfrm>
          <a:off x="0" y="1834951"/>
          <a:ext cx="12915899" cy="5486400"/>
        </p:xfrm>
        <a:graphic>
          <a:graphicData uri="http://schemas.openxmlformats.org/drawingml/2006/table">
            <a:tbl>
              <a:tblPr firstRow="1" bandRow="1">
                <a:tableStyleId>{5C22544A-7EE6-4342-B048-85BDC9FD1C3A}</a:tableStyleId>
              </a:tblPr>
              <a:tblGrid>
                <a:gridCol w="1544393">
                  <a:extLst>
                    <a:ext uri="{9D8B030D-6E8A-4147-A177-3AD203B41FA5}">
                      <a16:colId xmlns:a16="http://schemas.microsoft.com/office/drawing/2014/main" val="3521381939"/>
                    </a:ext>
                  </a:extLst>
                </a:gridCol>
                <a:gridCol w="5454081">
                  <a:extLst>
                    <a:ext uri="{9D8B030D-6E8A-4147-A177-3AD203B41FA5}">
                      <a16:colId xmlns:a16="http://schemas.microsoft.com/office/drawing/2014/main" val="4274532903"/>
                    </a:ext>
                  </a:extLst>
                </a:gridCol>
                <a:gridCol w="219571">
                  <a:extLst>
                    <a:ext uri="{9D8B030D-6E8A-4147-A177-3AD203B41FA5}">
                      <a16:colId xmlns:a16="http://schemas.microsoft.com/office/drawing/2014/main" val="998218113"/>
                    </a:ext>
                  </a:extLst>
                </a:gridCol>
                <a:gridCol w="5411978">
                  <a:extLst>
                    <a:ext uri="{9D8B030D-6E8A-4147-A177-3AD203B41FA5}">
                      <a16:colId xmlns:a16="http://schemas.microsoft.com/office/drawing/2014/main" val="4246362048"/>
                    </a:ext>
                  </a:extLst>
                </a:gridCol>
                <a:gridCol w="285876">
                  <a:extLst>
                    <a:ext uri="{9D8B030D-6E8A-4147-A177-3AD203B41FA5}">
                      <a16:colId xmlns:a16="http://schemas.microsoft.com/office/drawing/2014/main" val="1419766520"/>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chemeClr val="bg1"/>
                        </a:solidFill>
                      </a:endParaRPr>
                    </a:p>
                    <a:p>
                      <a:endParaRPr lang="en-GB" sz="1200" dirty="0">
                        <a:solidFill>
                          <a:schemeClr val="bg1"/>
                        </a:solidFill>
                      </a:endParaRPr>
                    </a:p>
                  </a:txBody>
                  <a:tcP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Core University Tunnel Membership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LEVEL 1</a:t>
                      </a:r>
                    </a:p>
                  </a:txBody>
                  <a:tcP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Affiliate University Tunnel Membership</a:t>
                      </a:r>
                    </a:p>
                    <a:p>
                      <a:pPr algn="ctr"/>
                      <a:endParaRPr lang="en-GB"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LEVEL 2</a:t>
                      </a:r>
                    </a:p>
                  </a:txBody>
                  <a:tcPr>
                    <a:solidFill>
                      <a:schemeClr val="accent6">
                        <a:lumMod val="75000"/>
                      </a:schemeClr>
                    </a:solidFill>
                  </a:tcPr>
                </a:tc>
                <a:tc rowSpan="4">
                  <a:txBody>
                    <a:bodyPr/>
                    <a:lstStyle/>
                    <a:p>
                      <a:pPr algn="ctr"/>
                      <a:endParaRPr lang="en-GB" sz="1200" dirty="0"/>
                    </a:p>
                  </a:txBody>
                  <a:tcPr>
                    <a:solidFill>
                      <a:schemeClr val="accent6">
                        <a:lumMod val="75000"/>
                      </a:schemeClr>
                    </a:solidFill>
                  </a:tcPr>
                </a:tc>
                <a:extLst>
                  <a:ext uri="{0D108BD9-81ED-4DB2-BD59-A6C34878D82A}">
                    <a16:rowId xmlns:a16="http://schemas.microsoft.com/office/drawing/2014/main" val="3403613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Not reaching membership  requirements and responsibilities</a:t>
                      </a:r>
                    </a:p>
                  </a:txBody>
                  <a:tcPr>
                    <a:solidFill>
                      <a:schemeClr val="accent6">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Core facilities that aren’t reaching NWTF membership requirements and responsibilities will be released to level 2 for one year to allow opportunity to improve. If not improved, facility will be relegated to level 2 permanently or released.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u="none" kern="120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Facilities will be reviewed and graded by the Advisory board based 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Usage statistics (especially external usage)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Meeting attendance (MB &amp; Subgroups)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Number of workshops hosted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Free access for early stage researchers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Membership fee payment on time</a:t>
                      </a:r>
                    </a:p>
                  </a:txBody>
                  <a:tcPr>
                    <a:solidFill>
                      <a:schemeClr val="accent3">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u="sng" dirty="0"/>
                        <a:t>Relegation of level 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u="none" dirty="0"/>
                        <a:t>Core tunnels that aren’t reaching NWTF core membership requirements will be released to level 2 and reassessed after one year. If improved, they will move back to level 1. If no improvement, facility will be released from NWTF membership and possibly replaced, unless of very high strategic importance, in which case they will remain at level 2.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Facilities will be reviewed and graded by the Advisory board based 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Usage statistics (especially external usage)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Meeting attendance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Number of workshops hosted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Free access for early stage researchers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u="none" kern="1200" dirty="0">
                          <a:solidFill>
                            <a:schemeClr val="dk1"/>
                          </a:solidFill>
                          <a:latin typeface="+mn-lt"/>
                          <a:ea typeface="+mn-ea"/>
                          <a:cs typeface="+mn-cs"/>
                        </a:rPr>
                        <a:t>Membership fee payment on time</a:t>
                      </a:r>
                    </a:p>
                  </a:txBody>
                  <a:tcPr>
                    <a:solidFill>
                      <a:schemeClr val="accent3">
                        <a:lumMod val="95000"/>
                      </a:schemeClr>
                    </a:solidFill>
                  </a:tcPr>
                </a:tc>
                <a:tc vMerge="1">
                  <a:txBody>
                    <a:bodyPr/>
                    <a:lstStyle/>
                    <a:p>
                      <a:endParaRPr lang="en-GB"/>
                    </a:p>
                  </a:txBody>
                  <a:tcPr/>
                </a:tc>
                <a:extLst>
                  <a:ext uri="{0D108BD9-81ED-4DB2-BD59-A6C34878D82A}">
                    <a16:rowId xmlns:a16="http://schemas.microsoft.com/office/drawing/2014/main" val="354294608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chemeClr val="bg1"/>
                          </a:solidFill>
                        </a:rPr>
                        <a:t>Membership fee</a:t>
                      </a:r>
                    </a:p>
                  </a:txBody>
                  <a:tcPr>
                    <a:solidFill>
                      <a:schemeClr val="accent6">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£1,750 per tunnel per year</a:t>
                      </a:r>
                    </a:p>
                  </a:txBody>
                  <a:tcPr>
                    <a:solidFill>
                      <a:schemeClr val="accent3">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£1,750 per tunnel per year</a:t>
                      </a:r>
                    </a:p>
                  </a:txBody>
                  <a:tcPr>
                    <a:solidFill>
                      <a:schemeClr val="accent3">
                        <a:lumMod val="95000"/>
                      </a:schemeClr>
                    </a:solidFill>
                  </a:tcPr>
                </a:tc>
                <a:tc vMerge="1">
                  <a:txBody>
                    <a:bodyPr/>
                    <a:lstStyle/>
                    <a:p>
                      <a:endParaRPr lang="en-GB"/>
                    </a:p>
                  </a:txBody>
                  <a:tcPr/>
                </a:tc>
                <a:extLst>
                  <a:ext uri="{0D108BD9-81ED-4DB2-BD59-A6C34878D82A}">
                    <a16:rowId xmlns:a16="http://schemas.microsoft.com/office/drawing/2014/main" val="2363590563"/>
                  </a:ext>
                </a:extLst>
              </a:tr>
              <a:tr h="0">
                <a:tc>
                  <a:txBody>
                    <a:bodyPr/>
                    <a:lstStyle/>
                    <a:p>
                      <a:r>
                        <a:rPr lang="en-GB" sz="1200" b="1" dirty="0">
                          <a:solidFill>
                            <a:schemeClr val="bg1"/>
                          </a:solidFill>
                        </a:rPr>
                        <a:t>Membership benefits</a:t>
                      </a:r>
                    </a:p>
                  </a:txBody>
                  <a:tcPr>
                    <a:solidFill>
                      <a:schemeClr val="accent6">
                        <a:lumMod val="75000"/>
                      </a:schemeClr>
                    </a:solidFill>
                  </a:tcPr>
                </a:tc>
                <a:tc>
                  <a:txBody>
                    <a:bodyPr/>
                    <a:lstStyle/>
                    <a:p>
                      <a:pPr marL="171450" indent="-171450">
                        <a:buFont typeface="Arial" panose="020B0604020202020204" pitchFamily="34" charset="0"/>
                        <a:buChar char="•"/>
                      </a:pPr>
                      <a:r>
                        <a:rPr lang="en-GB" sz="1200" b="1" dirty="0"/>
                        <a:t>Inclusion in group funding applications for facilities, equipment, instrumentation, tunnel managers, tunnel usage fees for external researchers.</a:t>
                      </a:r>
                      <a:endParaRPr lang="en-GB" sz="1200" dirty="0"/>
                    </a:p>
                    <a:p>
                      <a:pPr marL="171450" indent="-171450">
                        <a:buFont typeface="Arial" panose="020B0604020202020204" pitchFamily="34" charset="0"/>
                        <a:buChar char="•"/>
                      </a:pPr>
                      <a:r>
                        <a:rPr lang="en-GB" sz="1200" dirty="0"/>
                        <a:t>Included in marketing and promotion of facilities, expertise, research outputs.</a:t>
                      </a:r>
                    </a:p>
                    <a:p>
                      <a:pPr marL="171450" indent="-171450">
                        <a:buFont typeface="Arial" panose="020B0604020202020204" pitchFamily="34" charset="0"/>
                        <a:buChar char="•"/>
                      </a:pPr>
                      <a:r>
                        <a:rPr lang="en-GB" sz="1200" dirty="0"/>
                        <a:t>One management board representative that can help shape UK wind tunnel strategy.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Invite to industry/academia forums and subgroup.</a:t>
                      </a:r>
                    </a:p>
                    <a:p>
                      <a:pPr marL="171450" indent="-171450">
                        <a:buFont typeface="Arial" panose="020B0604020202020204" pitchFamily="34" charset="0"/>
                        <a:buChar char="•"/>
                      </a:pPr>
                      <a:r>
                        <a:rPr lang="en-GB" sz="1200" dirty="0"/>
                        <a:t>Group lobbying to ensure non-closure of strategically important facilities.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Ability to apply for use of ETW through NWTF group applications.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Access to group software repository.</a:t>
                      </a:r>
                    </a:p>
                  </a:txBody>
                  <a:tcPr>
                    <a:solidFill>
                      <a:schemeClr val="accent3">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p>
                  </a:txBody>
                  <a:tcPr>
                    <a:solidFill>
                      <a:schemeClr val="accent6">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solidFill>
                            <a:schemeClr val="accent6">
                              <a:lumMod val="50000"/>
                            </a:schemeClr>
                          </a:solidFill>
                        </a:rPr>
                        <a:t>Same as level 1 except </a:t>
                      </a:r>
                      <a:r>
                        <a:rPr lang="en-GB" sz="1200" b="1" u="sng" dirty="0">
                          <a:solidFill>
                            <a:schemeClr val="accent6">
                              <a:lumMod val="50000"/>
                            </a:schemeClr>
                          </a:solidFill>
                        </a:rPr>
                        <a:t>no</a:t>
                      </a:r>
                      <a:r>
                        <a:rPr lang="en-GB" sz="1200" b="1" dirty="0">
                          <a:solidFill>
                            <a:schemeClr val="accent6">
                              <a:lumMod val="50000"/>
                            </a:schemeClr>
                          </a:solidFill>
                        </a:rPr>
                        <a:t> access to NWTF funding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1" dirty="0"/>
                    </a:p>
                    <a:p>
                      <a:pPr marL="171450" indent="-171450">
                        <a:buFont typeface="Arial" panose="020B0604020202020204" pitchFamily="34" charset="0"/>
                        <a:buChar char="•"/>
                      </a:pPr>
                      <a:r>
                        <a:rPr lang="en-GB" sz="1200" dirty="0"/>
                        <a:t>Included in marketing and promotion of facilities, expertise, research outputs.</a:t>
                      </a:r>
                    </a:p>
                    <a:p>
                      <a:pPr marL="171450" indent="-171450">
                        <a:buFont typeface="Arial" panose="020B0604020202020204" pitchFamily="34" charset="0"/>
                        <a:buChar char="•"/>
                      </a:pPr>
                      <a:r>
                        <a:rPr lang="en-GB" sz="1200" dirty="0"/>
                        <a:t>One management board representative that can help shape UK wind tunnel strategy.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Invite to industry/academia forums and subgroup.</a:t>
                      </a:r>
                    </a:p>
                    <a:p>
                      <a:pPr marL="171450" indent="-171450">
                        <a:buFont typeface="Arial" panose="020B0604020202020204" pitchFamily="34" charset="0"/>
                        <a:buChar char="•"/>
                      </a:pPr>
                      <a:r>
                        <a:rPr lang="en-GB" sz="1200" dirty="0"/>
                        <a:t>Group lobbying to ensure non-closure of strategically important facilities.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Ability to apply for use of ETW through NWTF group applications.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Access to group software repository.</a:t>
                      </a:r>
                    </a:p>
                  </a:txBody>
                  <a:tcPr>
                    <a:solidFill>
                      <a:schemeClr val="accent3">
                        <a:lumMod val="95000"/>
                      </a:schemeClr>
                    </a:solidFill>
                  </a:tcPr>
                </a:tc>
                <a:tc vMerge="1">
                  <a:txBody>
                    <a:bodyPr/>
                    <a:lstStyle/>
                    <a:p>
                      <a:endParaRPr lang="en-GB" sz="1200"/>
                    </a:p>
                  </a:txBody>
                  <a:tcPr>
                    <a:solidFill>
                      <a:schemeClr val="accent6">
                        <a:lumMod val="75000"/>
                      </a:schemeClr>
                    </a:solidFill>
                  </a:tcPr>
                </a:tc>
                <a:extLst>
                  <a:ext uri="{0D108BD9-81ED-4DB2-BD59-A6C34878D82A}">
                    <a16:rowId xmlns:a16="http://schemas.microsoft.com/office/drawing/2014/main" val="2065230942"/>
                  </a:ext>
                </a:extLst>
              </a:tr>
            </a:tbl>
          </a:graphicData>
        </a:graphic>
      </p:graphicFrame>
    </p:spTree>
    <p:extLst>
      <p:ext uri="{BB962C8B-B14F-4D97-AF65-F5344CB8AC3E}">
        <p14:creationId xmlns:p14="http://schemas.microsoft.com/office/powerpoint/2010/main" val="3583862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descr="Title 3">
            <a:extLst>
              <a:ext uri="{FF2B5EF4-FFF2-40B4-BE49-F238E27FC236}">
                <a16:creationId xmlns:a16="http://schemas.microsoft.com/office/drawing/2014/main" id="{CCED5F8E-DFE3-4E33-939B-B73C34C81C69}"/>
              </a:ext>
            </a:extLst>
          </p:cNvPr>
          <p:cNvSpPr txBox="1">
            <a:spLocks/>
          </p:cNvSpPr>
          <p:nvPr/>
        </p:nvSpPr>
        <p:spPr bwMode="auto">
          <a:xfrm>
            <a:off x="227013" y="301413"/>
            <a:ext cx="10009187" cy="7776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65024" tIns="65024" rIns="65024" bIns="65024">
            <a:spAutoFit/>
          </a:bodyPr>
          <a:lstStyle>
            <a:lvl1pPr defTabSz="1300163">
              <a:defRPr sz="2400" b="1">
                <a:solidFill>
                  <a:srgbClr val="000000"/>
                </a:solidFill>
                <a:latin typeface="Helvetica Neue" charset="0"/>
                <a:ea typeface="Helvetica Neue" charset="0"/>
                <a:cs typeface="Helvetica Neue" charset="0"/>
                <a:sym typeface="Helvetica Neue" charset="0"/>
              </a:defRPr>
            </a:lvl1pPr>
            <a:lvl2pPr marL="742950" indent="-285750" defTabSz="1300163">
              <a:defRPr sz="2400" b="1">
                <a:solidFill>
                  <a:srgbClr val="000000"/>
                </a:solidFill>
                <a:latin typeface="Helvetica Neue" charset="0"/>
                <a:ea typeface="Helvetica Neue" charset="0"/>
                <a:cs typeface="Helvetica Neue" charset="0"/>
                <a:sym typeface="Helvetica Neue" charset="0"/>
              </a:defRPr>
            </a:lvl2pPr>
            <a:lvl3pPr marL="1143000" indent="-228600" defTabSz="1300163">
              <a:defRPr sz="2400" b="1">
                <a:solidFill>
                  <a:srgbClr val="000000"/>
                </a:solidFill>
                <a:latin typeface="Helvetica Neue" charset="0"/>
                <a:ea typeface="Helvetica Neue" charset="0"/>
                <a:cs typeface="Helvetica Neue" charset="0"/>
                <a:sym typeface="Helvetica Neue" charset="0"/>
              </a:defRPr>
            </a:lvl3pPr>
            <a:lvl4pPr marL="1600200" indent="-228600" defTabSz="1300163">
              <a:defRPr sz="2400" b="1">
                <a:solidFill>
                  <a:srgbClr val="000000"/>
                </a:solidFill>
                <a:latin typeface="Helvetica Neue" charset="0"/>
                <a:ea typeface="Helvetica Neue" charset="0"/>
                <a:cs typeface="Helvetica Neue" charset="0"/>
                <a:sym typeface="Helvetica Neue" charset="0"/>
              </a:defRPr>
            </a:lvl4pPr>
            <a:lvl5pPr marL="2057400" indent="-228600" defTabSz="1300163">
              <a:defRPr sz="2400" b="1">
                <a:solidFill>
                  <a:srgbClr val="000000"/>
                </a:solidFill>
                <a:latin typeface="Helvetica Neue" charset="0"/>
                <a:ea typeface="Helvetica Neue" charset="0"/>
                <a:cs typeface="Helvetica Neue" charset="0"/>
                <a:sym typeface="Helvetica Neue" charset="0"/>
              </a:defRPr>
            </a:lvl5pPr>
            <a:lvl6pPr marL="25146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6pPr>
            <a:lvl7pPr marL="29718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7pPr>
            <a:lvl8pPr marL="34290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8pPr>
            <a:lvl9pPr marL="3886200" indent="-228600" defTabSz="1300163" eaLnBrk="0" fontAlgn="base" hangingPunct="0">
              <a:spcBef>
                <a:spcPct val="0"/>
              </a:spcBef>
              <a:spcAft>
                <a:spcPct val="0"/>
              </a:spcAft>
              <a:defRPr sz="2400" b="1">
                <a:solidFill>
                  <a:srgbClr val="000000"/>
                </a:solidFill>
                <a:latin typeface="Helvetica Neue" charset="0"/>
                <a:ea typeface="Helvetica Neue" charset="0"/>
                <a:cs typeface="Helvetica Neue" charset="0"/>
                <a:sym typeface="Helvetica Neue" charset="0"/>
              </a:defRPr>
            </a:lvl9pPr>
          </a:lstStyle>
          <a:p>
            <a:pPr eaLnBrk="1">
              <a:defRPr/>
            </a:pPr>
            <a:r>
              <a:rPr lang="en-US" altLang="en-US" sz="2800" dirty="0">
                <a:solidFill>
                  <a:schemeClr val="accent6">
                    <a:lumMod val="50000"/>
                  </a:schemeClr>
                </a:solidFill>
                <a:latin typeface="Open Sans" charset="0"/>
                <a:ea typeface="Open Sans" charset="0"/>
                <a:cs typeface="Open Sans" charset="0"/>
                <a:sym typeface="Open Sans" charset="0"/>
              </a:rPr>
              <a:t>Members:</a:t>
            </a:r>
          </a:p>
          <a:p>
            <a:pPr eaLnBrk="1">
              <a:defRPr/>
            </a:pPr>
            <a:r>
              <a:rPr lang="en-US" altLang="en-US" sz="1400" dirty="0">
                <a:solidFill>
                  <a:schemeClr val="accent6">
                    <a:lumMod val="50000"/>
                  </a:schemeClr>
                </a:solidFill>
                <a:latin typeface="Open Sans" charset="0"/>
                <a:ea typeface="Open Sans" charset="0"/>
                <a:cs typeface="Open Sans" charset="0"/>
                <a:sym typeface="Open Sans" charset="0"/>
              </a:rPr>
              <a:t>22</a:t>
            </a:r>
            <a:r>
              <a:rPr lang="en-US" altLang="en-US" sz="1400" baseline="30000" dirty="0">
                <a:solidFill>
                  <a:schemeClr val="accent6">
                    <a:lumMod val="50000"/>
                  </a:schemeClr>
                </a:solidFill>
                <a:latin typeface="Open Sans" charset="0"/>
                <a:ea typeface="Open Sans" charset="0"/>
                <a:cs typeface="Open Sans" charset="0"/>
                <a:sym typeface="Open Sans" charset="0"/>
              </a:rPr>
              <a:t>nd</a:t>
            </a:r>
            <a:r>
              <a:rPr lang="en-US" altLang="en-US" sz="1400" dirty="0">
                <a:solidFill>
                  <a:schemeClr val="accent6">
                    <a:lumMod val="50000"/>
                  </a:schemeClr>
                </a:solidFill>
                <a:latin typeface="Open Sans" charset="0"/>
                <a:ea typeface="Open Sans" charset="0"/>
                <a:cs typeface="Open Sans" charset="0"/>
                <a:sym typeface="Open Sans" charset="0"/>
              </a:rPr>
              <a:t> Oct 2020</a:t>
            </a:r>
          </a:p>
        </p:txBody>
      </p:sp>
      <p:graphicFrame>
        <p:nvGraphicFramePr>
          <p:cNvPr id="4" name="Table 5">
            <a:extLst>
              <a:ext uri="{FF2B5EF4-FFF2-40B4-BE49-F238E27FC236}">
                <a16:creationId xmlns:a16="http://schemas.microsoft.com/office/drawing/2014/main" id="{AF9041DA-8256-4B78-A546-78171BFB088B}"/>
              </a:ext>
            </a:extLst>
          </p:cNvPr>
          <p:cNvGraphicFramePr>
            <a:graphicFrameLocks noGrp="1"/>
          </p:cNvGraphicFramePr>
          <p:nvPr>
            <p:extLst>
              <p:ext uri="{D42A27DB-BD31-4B8C-83A1-F6EECF244321}">
                <p14:modId xmlns:p14="http://schemas.microsoft.com/office/powerpoint/2010/main" val="4212921232"/>
              </p:ext>
            </p:extLst>
          </p:nvPr>
        </p:nvGraphicFramePr>
        <p:xfrm>
          <a:off x="495300" y="1521460"/>
          <a:ext cx="11874499" cy="6772720"/>
        </p:xfrm>
        <a:graphic>
          <a:graphicData uri="http://schemas.openxmlformats.org/drawingml/2006/table">
            <a:tbl>
              <a:tblPr firstRow="1" bandRow="1">
                <a:tableStyleId>{5C22544A-7EE6-4342-B048-85BDC9FD1C3A}</a:tableStyleId>
              </a:tblPr>
              <a:tblGrid>
                <a:gridCol w="232761">
                  <a:extLst>
                    <a:ext uri="{9D8B030D-6E8A-4147-A177-3AD203B41FA5}">
                      <a16:colId xmlns:a16="http://schemas.microsoft.com/office/drawing/2014/main" val="949029559"/>
                    </a:ext>
                  </a:extLst>
                </a:gridCol>
                <a:gridCol w="1989739">
                  <a:extLst>
                    <a:ext uri="{9D8B030D-6E8A-4147-A177-3AD203B41FA5}">
                      <a16:colId xmlns:a16="http://schemas.microsoft.com/office/drawing/2014/main" val="4274532903"/>
                    </a:ext>
                  </a:extLst>
                </a:gridCol>
                <a:gridCol w="3674467">
                  <a:extLst>
                    <a:ext uri="{9D8B030D-6E8A-4147-A177-3AD203B41FA5}">
                      <a16:colId xmlns:a16="http://schemas.microsoft.com/office/drawing/2014/main" val="2667340627"/>
                    </a:ext>
                  </a:extLst>
                </a:gridCol>
                <a:gridCol w="232761">
                  <a:extLst>
                    <a:ext uri="{9D8B030D-6E8A-4147-A177-3AD203B41FA5}">
                      <a16:colId xmlns:a16="http://schemas.microsoft.com/office/drawing/2014/main" val="998218113"/>
                    </a:ext>
                  </a:extLst>
                </a:gridCol>
                <a:gridCol w="1060921">
                  <a:extLst>
                    <a:ext uri="{9D8B030D-6E8A-4147-A177-3AD203B41FA5}">
                      <a16:colId xmlns:a16="http://schemas.microsoft.com/office/drawing/2014/main" val="4246362048"/>
                    </a:ext>
                  </a:extLst>
                </a:gridCol>
                <a:gridCol w="2460432">
                  <a:extLst>
                    <a:ext uri="{9D8B030D-6E8A-4147-A177-3AD203B41FA5}">
                      <a16:colId xmlns:a16="http://schemas.microsoft.com/office/drawing/2014/main" val="3107808621"/>
                    </a:ext>
                  </a:extLst>
                </a:gridCol>
                <a:gridCol w="1970947">
                  <a:extLst>
                    <a:ext uri="{9D8B030D-6E8A-4147-A177-3AD203B41FA5}">
                      <a16:colId xmlns:a16="http://schemas.microsoft.com/office/drawing/2014/main" val="3702753789"/>
                    </a:ext>
                  </a:extLst>
                </a:gridCol>
                <a:gridCol w="252471">
                  <a:extLst>
                    <a:ext uri="{9D8B030D-6E8A-4147-A177-3AD203B41FA5}">
                      <a16:colId xmlns:a16="http://schemas.microsoft.com/office/drawing/2014/main" val="1419766520"/>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Core Tunnel Membership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LEVEL 1</a:t>
                      </a:r>
                    </a:p>
                  </a:txBody>
                  <a:tcPr>
                    <a:solidFill>
                      <a:schemeClr val="accent6">
                        <a:lumMod val="75000"/>
                      </a:schemeClr>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Affiliate Tunnel Membership</a:t>
                      </a:r>
                    </a:p>
                    <a:p>
                      <a:pPr algn="ctr"/>
                      <a:endParaRPr lang="en-GB" sz="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LEVEL 2</a:t>
                      </a:r>
                    </a:p>
                  </a:txBody>
                  <a:tcPr>
                    <a:solidFill>
                      <a:schemeClr val="accent6">
                        <a:lumMod val="7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dirty="0"/>
                    </a:p>
                  </a:txBody>
                  <a:tcPr>
                    <a:solidFill>
                      <a:schemeClr val="accent6">
                        <a:lumMod val="75000"/>
                      </a:schemeClr>
                    </a:solidFill>
                  </a:tcPr>
                </a:tc>
                <a:tc rowSpan="2">
                  <a:txBody>
                    <a:bodyPr/>
                    <a:lstStyle/>
                    <a:p>
                      <a:pPr algn="ctr"/>
                      <a:endParaRPr lang="en-GB" sz="1200" dirty="0"/>
                    </a:p>
                  </a:txBody>
                  <a:tcPr>
                    <a:solidFill>
                      <a:schemeClr val="accent6">
                        <a:lumMod val="75000"/>
                      </a:schemeClr>
                    </a:solidFill>
                  </a:tcPr>
                </a:tc>
                <a:extLst>
                  <a:ext uri="{0D108BD9-81ED-4DB2-BD59-A6C34878D82A}">
                    <a16:rowId xmlns:a16="http://schemas.microsoft.com/office/drawing/2014/main" val="340361302"/>
                  </a:ext>
                </a:extLst>
              </a:tr>
              <a:tr h="0">
                <a:tc vMerge="1">
                  <a:txBody>
                    <a:bodyPr/>
                    <a:lstStyle/>
                    <a:p>
                      <a:pPr>
                        <a:lnSpc>
                          <a:spcPct val="150000"/>
                        </a:lnSpc>
                      </a:pPr>
                      <a:endParaRPr lang="en-GB" sz="1400" dirty="0">
                        <a:latin typeface="+mj-lt"/>
                      </a:endParaRPr>
                    </a:p>
                  </a:txBody>
                  <a:tcPr>
                    <a:solidFill>
                      <a:schemeClr val="accent6">
                        <a:lumMod val="75000"/>
                      </a:schemeClr>
                    </a:solidFill>
                  </a:tcPr>
                </a:tc>
                <a:tc>
                  <a:txBody>
                    <a:bodyPr/>
                    <a:lstStyle/>
                    <a:p>
                      <a:pPr>
                        <a:lnSpc>
                          <a:spcPct val="150000"/>
                        </a:lnSpc>
                      </a:pPr>
                      <a:r>
                        <a:rPr lang="en-GB" sz="1400" b="1" dirty="0">
                          <a:latin typeface="+mj-lt"/>
                          <a:cs typeface="Calibri" panose="020F0502020204030204" pitchFamily="34" charset="0"/>
                        </a:rPr>
                        <a:t>Birmingham</a:t>
                      </a:r>
                    </a:p>
                    <a:p>
                      <a:pPr>
                        <a:lnSpc>
                          <a:spcPct val="150000"/>
                        </a:lnSpc>
                      </a:pPr>
                      <a:r>
                        <a:rPr lang="en-GB" sz="1400" b="1" i="0" kern="1200" dirty="0">
                          <a:solidFill>
                            <a:schemeClr val="dk1"/>
                          </a:solidFill>
                          <a:effectLst/>
                          <a:latin typeface="+mj-lt"/>
                          <a:ea typeface="+mn-ea"/>
                          <a:cs typeface="Calibri" panose="020F0502020204030204" pitchFamily="34" charset="0"/>
                        </a:rPr>
                        <a:t>Bristol</a:t>
                      </a:r>
                    </a:p>
                    <a:p>
                      <a:pPr>
                        <a:lnSpc>
                          <a:spcPct val="150000"/>
                        </a:lnSpc>
                      </a:pPr>
                      <a:r>
                        <a:rPr lang="en-GB" sz="1400" b="1" i="0" kern="1200" dirty="0">
                          <a:solidFill>
                            <a:schemeClr val="dk1"/>
                          </a:solidFill>
                          <a:effectLst/>
                          <a:latin typeface="+mj-lt"/>
                          <a:ea typeface="+mn-ea"/>
                          <a:cs typeface="Calibri" panose="020F0502020204030204" pitchFamily="34" charset="0"/>
                        </a:rPr>
                        <a:t>Cambridge</a:t>
                      </a:r>
                    </a:p>
                    <a:p>
                      <a:pPr>
                        <a:lnSpc>
                          <a:spcPct val="150000"/>
                        </a:lnSpc>
                      </a:pPr>
                      <a:r>
                        <a:rPr lang="en-GB" sz="1400" b="1" i="0" kern="1200" dirty="0">
                          <a:solidFill>
                            <a:schemeClr val="dk1"/>
                          </a:solidFill>
                          <a:effectLst/>
                          <a:latin typeface="+mj-lt"/>
                          <a:ea typeface="+mn-ea"/>
                          <a:cs typeface="Calibri" panose="020F0502020204030204" pitchFamily="34" charset="0"/>
                        </a:rPr>
                        <a:t>City</a:t>
                      </a:r>
                    </a:p>
                    <a:p>
                      <a:pPr>
                        <a:lnSpc>
                          <a:spcPct val="150000"/>
                        </a:lnSpc>
                      </a:pPr>
                      <a:r>
                        <a:rPr lang="en-GB" sz="1400" b="1" i="0" kern="1200" dirty="0">
                          <a:solidFill>
                            <a:schemeClr val="dk1"/>
                          </a:solidFill>
                          <a:effectLst/>
                          <a:latin typeface="+mj-lt"/>
                          <a:ea typeface="+mn-ea"/>
                          <a:cs typeface="Calibri" panose="020F0502020204030204" pitchFamily="34" charset="0"/>
                        </a:rPr>
                        <a:t>City</a:t>
                      </a:r>
                    </a:p>
                    <a:p>
                      <a:pPr>
                        <a:lnSpc>
                          <a:spcPct val="150000"/>
                        </a:lnSpc>
                      </a:pPr>
                      <a:r>
                        <a:rPr lang="en-GB" sz="1400" b="1" i="0" kern="1200" dirty="0">
                          <a:solidFill>
                            <a:schemeClr val="dk1"/>
                          </a:solidFill>
                          <a:effectLst/>
                          <a:latin typeface="+mj-lt"/>
                          <a:ea typeface="+mn-ea"/>
                          <a:cs typeface="Calibri" panose="020F0502020204030204" pitchFamily="34" charset="0"/>
                        </a:rPr>
                        <a:t>Cranfield</a:t>
                      </a:r>
                    </a:p>
                    <a:p>
                      <a:pPr>
                        <a:lnSpc>
                          <a:spcPct val="150000"/>
                        </a:lnSpc>
                      </a:pPr>
                      <a:r>
                        <a:rPr lang="en-GB" sz="1400" b="1" i="0" kern="1200" dirty="0">
                          <a:solidFill>
                            <a:schemeClr val="dk1"/>
                          </a:solidFill>
                          <a:effectLst/>
                          <a:latin typeface="+mj-lt"/>
                          <a:ea typeface="+mn-ea"/>
                          <a:cs typeface="Calibri" panose="020F0502020204030204" pitchFamily="34" charset="0"/>
                        </a:rPr>
                        <a:t>Cranfield</a:t>
                      </a:r>
                    </a:p>
                    <a:p>
                      <a:pPr>
                        <a:lnSpc>
                          <a:spcPct val="150000"/>
                        </a:lnSpc>
                      </a:pPr>
                      <a:r>
                        <a:rPr lang="en-GB" sz="1400" b="1" i="0" kern="1200" dirty="0">
                          <a:solidFill>
                            <a:schemeClr val="dk1"/>
                          </a:solidFill>
                          <a:effectLst/>
                          <a:latin typeface="+mj-lt"/>
                          <a:ea typeface="+mn-ea"/>
                          <a:cs typeface="Calibri" panose="020F0502020204030204" pitchFamily="34" charset="0"/>
                        </a:rPr>
                        <a:t>Glasgow</a:t>
                      </a:r>
                    </a:p>
                    <a:p>
                      <a:pPr>
                        <a:lnSpc>
                          <a:spcPct val="150000"/>
                        </a:lnSpc>
                      </a:pPr>
                      <a:r>
                        <a:rPr lang="en-GB" sz="1400" b="1" i="0" kern="1200" dirty="0">
                          <a:solidFill>
                            <a:schemeClr val="dk1"/>
                          </a:solidFill>
                          <a:effectLst/>
                          <a:latin typeface="+mj-lt"/>
                          <a:ea typeface="+mn-ea"/>
                          <a:cs typeface="Calibri" panose="020F0502020204030204" pitchFamily="34" charset="0"/>
                        </a:rPr>
                        <a:t>Imperial</a:t>
                      </a:r>
                    </a:p>
                    <a:p>
                      <a:pPr>
                        <a:lnSpc>
                          <a:spcPct val="150000"/>
                        </a:lnSpc>
                      </a:pPr>
                      <a:r>
                        <a:rPr lang="en-GB" sz="1400" b="1" i="0" kern="1200" dirty="0">
                          <a:solidFill>
                            <a:schemeClr val="dk1"/>
                          </a:solidFill>
                          <a:effectLst/>
                          <a:latin typeface="+mj-lt"/>
                          <a:ea typeface="+mn-ea"/>
                          <a:cs typeface="Calibri" panose="020F0502020204030204" pitchFamily="34" charset="0"/>
                        </a:rPr>
                        <a:t>Imperial</a:t>
                      </a:r>
                    </a:p>
                    <a:p>
                      <a:pPr>
                        <a:lnSpc>
                          <a:spcPct val="150000"/>
                        </a:lnSpc>
                      </a:pPr>
                      <a:r>
                        <a:rPr lang="en-GB" sz="1400" b="1" i="0" kern="1200" dirty="0">
                          <a:solidFill>
                            <a:schemeClr val="dk1"/>
                          </a:solidFill>
                          <a:effectLst/>
                          <a:latin typeface="+mj-lt"/>
                          <a:ea typeface="+mn-ea"/>
                          <a:cs typeface="Calibri" panose="020F0502020204030204" pitchFamily="34" charset="0"/>
                        </a:rPr>
                        <a:t>Loughborough</a:t>
                      </a:r>
                    </a:p>
                    <a:p>
                      <a:pPr>
                        <a:lnSpc>
                          <a:spcPct val="150000"/>
                        </a:lnSpc>
                      </a:pPr>
                      <a:r>
                        <a:rPr lang="en-GB" sz="1400" b="1" i="0" kern="1200" dirty="0">
                          <a:solidFill>
                            <a:schemeClr val="dk1"/>
                          </a:solidFill>
                          <a:effectLst/>
                          <a:latin typeface="+mj-lt"/>
                          <a:ea typeface="+mn-ea"/>
                          <a:cs typeface="Calibri" panose="020F0502020204030204" pitchFamily="34" charset="0"/>
                        </a:rPr>
                        <a:t>Manchester</a:t>
                      </a:r>
                    </a:p>
                    <a:p>
                      <a:pPr>
                        <a:lnSpc>
                          <a:spcPct val="150000"/>
                        </a:lnSpc>
                      </a:pPr>
                      <a:r>
                        <a:rPr lang="en-GB" sz="1400" b="1" i="0" kern="1200" dirty="0">
                          <a:solidFill>
                            <a:schemeClr val="dk1"/>
                          </a:solidFill>
                          <a:effectLst/>
                          <a:latin typeface="+mj-lt"/>
                          <a:ea typeface="+mn-ea"/>
                          <a:cs typeface="Calibri" panose="020F0502020204030204" pitchFamily="34" charset="0"/>
                        </a:rPr>
                        <a:t>Oxford</a:t>
                      </a:r>
                    </a:p>
                    <a:p>
                      <a:pPr>
                        <a:lnSpc>
                          <a:spcPct val="150000"/>
                        </a:lnSpc>
                      </a:pPr>
                      <a:r>
                        <a:rPr lang="en-GB" sz="1400" b="1" i="0" kern="1200" dirty="0">
                          <a:solidFill>
                            <a:schemeClr val="dk1"/>
                          </a:solidFill>
                          <a:effectLst/>
                          <a:latin typeface="+mj-lt"/>
                          <a:ea typeface="+mn-ea"/>
                          <a:cs typeface="Calibri" panose="020F0502020204030204" pitchFamily="34" charset="0"/>
                        </a:rPr>
                        <a:t>Oxford</a:t>
                      </a:r>
                    </a:p>
                    <a:p>
                      <a:pPr>
                        <a:lnSpc>
                          <a:spcPct val="150000"/>
                        </a:lnSpc>
                      </a:pPr>
                      <a:r>
                        <a:rPr lang="en-GB" sz="1400" b="1" i="0" kern="1200" dirty="0">
                          <a:solidFill>
                            <a:schemeClr val="dk1"/>
                          </a:solidFill>
                          <a:effectLst/>
                          <a:latin typeface="+mj-lt"/>
                          <a:ea typeface="+mn-ea"/>
                          <a:cs typeface="Calibri" panose="020F0502020204030204" pitchFamily="34" charset="0"/>
                        </a:rPr>
                        <a:t>Southampton</a:t>
                      </a:r>
                    </a:p>
                    <a:p>
                      <a:pPr>
                        <a:lnSpc>
                          <a:spcPct val="150000"/>
                        </a:lnSpc>
                      </a:pPr>
                      <a:r>
                        <a:rPr lang="en-GB" sz="1400" b="1" i="0" kern="1200" dirty="0">
                          <a:solidFill>
                            <a:schemeClr val="dk1"/>
                          </a:solidFill>
                          <a:effectLst/>
                          <a:latin typeface="+mj-lt"/>
                          <a:ea typeface="+mn-ea"/>
                          <a:cs typeface="Calibri" panose="020F0502020204030204" pitchFamily="34" charset="0"/>
                        </a:rPr>
                        <a:t>Southampton</a:t>
                      </a:r>
                    </a:p>
                    <a:p>
                      <a:pPr>
                        <a:lnSpc>
                          <a:spcPct val="150000"/>
                        </a:lnSpc>
                      </a:pPr>
                      <a:r>
                        <a:rPr lang="en-GB" sz="1400" b="1" i="0" kern="1200" dirty="0">
                          <a:solidFill>
                            <a:schemeClr val="dk1"/>
                          </a:solidFill>
                          <a:effectLst/>
                          <a:latin typeface="+mj-lt"/>
                          <a:ea typeface="+mn-ea"/>
                          <a:cs typeface="Calibri" panose="020F0502020204030204" pitchFamily="34" charset="0"/>
                        </a:rPr>
                        <a:t>Southampton</a:t>
                      </a:r>
                    </a:p>
                    <a:p>
                      <a:pPr>
                        <a:lnSpc>
                          <a:spcPct val="150000"/>
                        </a:lnSpc>
                      </a:pPr>
                      <a:r>
                        <a:rPr lang="en-GB" sz="1400" b="1" i="0" kern="1200" dirty="0">
                          <a:solidFill>
                            <a:schemeClr val="dk1"/>
                          </a:solidFill>
                          <a:effectLst/>
                          <a:latin typeface="+mj-lt"/>
                          <a:ea typeface="+mn-ea"/>
                          <a:cs typeface="Calibri" panose="020F0502020204030204" pitchFamily="34" charset="0"/>
                        </a:rPr>
                        <a:t>Surrey  </a:t>
                      </a:r>
                    </a:p>
                    <a:p>
                      <a:pPr>
                        <a:lnSpc>
                          <a:spcPct val="150000"/>
                        </a:lnSpc>
                      </a:pPr>
                      <a:endParaRPr lang="en-GB" sz="1400" dirty="0">
                        <a:latin typeface="+mj-lt"/>
                      </a:endParaRPr>
                    </a:p>
                  </a:txBody>
                  <a:tcPr>
                    <a:solidFill>
                      <a:schemeClr val="accent3">
                        <a:lumMod val="95000"/>
                      </a:schemeClr>
                    </a:solidFill>
                  </a:tcPr>
                </a:tc>
                <a:tc>
                  <a:txBody>
                    <a:bodyPr/>
                    <a:lstStyle/>
                    <a:p>
                      <a:pPr>
                        <a:lnSpc>
                          <a:spcPct val="150000"/>
                        </a:lnSpc>
                      </a:pPr>
                      <a:r>
                        <a:rPr lang="en-GB" sz="1400" b="0" i="0" kern="1200" dirty="0">
                          <a:solidFill>
                            <a:schemeClr val="dk1"/>
                          </a:solidFill>
                          <a:effectLst/>
                          <a:latin typeface="+mj-lt"/>
                          <a:ea typeface="+mn-ea"/>
                          <a:cs typeface="Calibri" panose="020F0502020204030204" pitchFamily="34" charset="0"/>
                        </a:rPr>
                        <a:t>TRAIN rig; ABL tunnel</a:t>
                      </a:r>
                    </a:p>
                    <a:p>
                      <a:pPr>
                        <a:lnSpc>
                          <a:spcPct val="150000"/>
                        </a:lnSpc>
                      </a:pPr>
                      <a:r>
                        <a:rPr lang="en-GB" sz="1400" b="0" i="0" kern="1200" dirty="0" err="1">
                          <a:solidFill>
                            <a:schemeClr val="dk1"/>
                          </a:solidFill>
                          <a:effectLst/>
                          <a:latin typeface="+mj-lt"/>
                          <a:ea typeface="+mn-ea"/>
                          <a:cs typeface="Calibri" panose="020F0502020204030204" pitchFamily="34" charset="0"/>
                        </a:rPr>
                        <a:t>Aeroacoustic</a:t>
                      </a:r>
                      <a:r>
                        <a:rPr lang="en-GB" sz="1400" b="0" i="0" kern="1200" dirty="0">
                          <a:solidFill>
                            <a:schemeClr val="dk1"/>
                          </a:solidFill>
                          <a:effectLst/>
                          <a:latin typeface="+mj-lt"/>
                          <a:ea typeface="+mn-ea"/>
                          <a:cs typeface="Calibri" panose="020F0502020204030204" pitchFamily="34" charset="0"/>
                        </a:rPr>
                        <a:t> Wind Tunnel </a:t>
                      </a:r>
                    </a:p>
                    <a:p>
                      <a:pPr>
                        <a:lnSpc>
                          <a:spcPct val="150000"/>
                        </a:lnSpc>
                      </a:pPr>
                      <a:r>
                        <a:rPr lang="en-GB" sz="1400" b="0" i="0" kern="1200" dirty="0">
                          <a:solidFill>
                            <a:schemeClr val="dk1"/>
                          </a:solidFill>
                          <a:effectLst/>
                          <a:latin typeface="+mj-lt"/>
                          <a:ea typeface="+mn-ea"/>
                          <a:cs typeface="Calibri" panose="020F0502020204030204" pitchFamily="34" charset="0"/>
                        </a:rPr>
                        <a:t>Supersonic Tunnels 1 &amp; 2, </a:t>
                      </a:r>
                    </a:p>
                    <a:p>
                      <a:pPr>
                        <a:lnSpc>
                          <a:spcPct val="150000"/>
                        </a:lnSpc>
                      </a:pPr>
                      <a:r>
                        <a:rPr lang="en-GB" sz="1400" b="0" i="0" kern="1200" dirty="0">
                          <a:solidFill>
                            <a:schemeClr val="dk1"/>
                          </a:solidFill>
                          <a:effectLst/>
                          <a:latin typeface="+mj-lt"/>
                          <a:ea typeface="+mn-ea"/>
                          <a:cs typeface="Calibri" panose="020F0502020204030204" pitchFamily="34" charset="0"/>
                        </a:rPr>
                        <a:t>Transonic/Supersonic T5 Tunnel</a:t>
                      </a:r>
                    </a:p>
                    <a:p>
                      <a:pPr>
                        <a:lnSpc>
                          <a:spcPct val="150000"/>
                        </a:lnSpc>
                      </a:pPr>
                      <a:r>
                        <a:rPr lang="en-GB" sz="1400" b="0" i="0" kern="1200" dirty="0">
                          <a:solidFill>
                            <a:schemeClr val="dk1"/>
                          </a:solidFill>
                          <a:effectLst/>
                          <a:latin typeface="+mj-lt"/>
                          <a:ea typeface="+mn-ea"/>
                          <a:cs typeface="Calibri" panose="020F0502020204030204" pitchFamily="34" charset="0"/>
                        </a:rPr>
                        <a:t>Low Turbulence Wind Tunnel</a:t>
                      </a:r>
                    </a:p>
                    <a:p>
                      <a:pPr>
                        <a:lnSpc>
                          <a:spcPct val="150000"/>
                        </a:lnSpc>
                      </a:pPr>
                      <a:r>
                        <a:rPr lang="en-GB" sz="1400" b="0" i="0" kern="1200" dirty="0">
                          <a:solidFill>
                            <a:schemeClr val="dk1"/>
                          </a:solidFill>
                          <a:effectLst/>
                          <a:latin typeface="+mj-lt"/>
                          <a:ea typeface="+mn-ea"/>
                          <a:cs typeface="Calibri" panose="020F0502020204030204" pitchFamily="34" charset="0"/>
                        </a:rPr>
                        <a:t>Low Speed 8x6 Wind Tunnel</a:t>
                      </a:r>
                    </a:p>
                    <a:p>
                      <a:pPr>
                        <a:lnSpc>
                          <a:spcPct val="150000"/>
                        </a:lnSpc>
                      </a:pPr>
                      <a:r>
                        <a:rPr lang="en-GB" sz="1400" b="0" i="0" kern="1200" dirty="0">
                          <a:solidFill>
                            <a:schemeClr val="dk1"/>
                          </a:solidFill>
                          <a:effectLst/>
                          <a:latin typeface="+mj-lt"/>
                          <a:ea typeface="+mn-ea"/>
                          <a:cs typeface="Calibri" panose="020F0502020204030204" pitchFamily="34" charset="0"/>
                        </a:rPr>
                        <a:t>Low Speed Icing Tunnel </a:t>
                      </a:r>
                    </a:p>
                    <a:p>
                      <a:pPr>
                        <a:lnSpc>
                          <a:spcPct val="150000"/>
                        </a:lnSpc>
                      </a:pPr>
                      <a:r>
                        <a:rPr lang="en-GB" sz="1400" b="0" i="0" kern="1200" dirty="0">
                          <a:solidFill>
                            <a:schemeClr val="dk1"/>
                          </a:solidFill>
                          <a:effectLst/>
                          <a:latin typeface="+mj-lt"/>
                          <a:ea typeface="+mn-ea"/>
                          <a:cs typeface="Calibri" panose="020F0502020204030204" pitchFamily="34" charset="0"/>
                        </a:rPr>
                        <a:t>Low Speed 9x7 Wind Tunnel</a:t>
                      </a:r>
                    </a:p>
                    <a:p>
                      <a:pPr>
                        <a:lnSpc>
                          <a:spcPct val="150000"/>
                        </a:lnSpc>
                      </a:pPr>
                      <a:r>
                        <a:rPr lang="en-GB" sz="1400" b="0" i="0" kern="1200" dirty="0">
                          <a:solidFill>
                            <a:schemeClr val="dk1"/>
                          </a:solidFill>
                          <a:effectLst/>
                          <a:latin typeface="+mj-lt"/>
                          <a:ea typeface="+mn-ea"/>
                          <a:cs typeface="Calibri" panose="020F0502020204030204" pitchFamily="34" charset="0"/>
                        </a:rPr>
                        <a:t>Low Speed 10x5 Low Speed Wind Tunnel</a:t>
                      </a:r>
                    </a:p>
                    <a:p>
                      <a:pPr>
                        <a:lnSpc>
                          <a:spcPct val="150000"/>
                        </a:lnSpc>
                      </a:pPr>
                      <a:r>
                        <a:rPr lang="en-GB" sz="1400" b="0" i="0" kern="1200" dirty="0">
                          <a:solidFill>
                            <a:schemeClr val="dk1"/>
                          </a:solidFill>
                          <a:effectLst/>
                          <a:latin typeface="+mj-lt"/>
                          <a:ea typeface="+mn-ea"/>
                          <a:cs typeface="Calibri" panose="020F0502020204030204" pitchFamily="34" charset="0"/>
                        </a:rPr>
                        <a:t>Supersonic Wind Tunnel</a:t>
                      </a:r>
                    </a:p>
                    <a:p>
                      <a:pPr>
                        <a:lnSpc>
                          <a:spcPct val="150000"/>
                        </a:lnSpc>
                      </a:pPr>
                      <a:r>
                        <a:rPr lang="en-GB" sz="1400" b="0" i="0" kern="1200" dirty="0">
                          <a:solidFill>
                            <a:schemeClr val="dk1"/>
                          </a:solidFill>
                          <a:effectLst/>
                          <a:latin typeface="+mj-lt"/>
                          <a:ea typeface="+mn-ea"/>
                          <a:cs typeface="Calibri" panose="020F0502020204030204" pitchFamily="34" charset="0"/>
                        </a:rPr>
                        <a:t>Automotive Tunnel</a:t>
                      </a:r>
                    </a:p>
                    <a:p>
                      <a:pPr>
                        <a:lnSpc>
                          <a:spcPct val="150000"/>
                        </a:lnSpc>
                      </a:pPr>
                      <a:r>
                        <a:rPr lang="en-GB" sz="1400" b="0" i="0" kern="1200" dirty="0">
                          <a:solidFill>
                            <a:schemeClr val="dk1"/>
                          </a:solidFill>
                          <a:effectLst/>
                          <a:latin typeface="+mj-lt"/>
                          <a:ea typeface="+mn-ea"/>
                          <a:cs typeface="Calibri" panose="020F0502020204030204" pitchFamily="34" charset="0"/>
                        </a:rPr>
                        <a:t>Hypersonic Tunnel </a:t>
                      </a:r>
                    </a:p>
                    <a:p>
                      <a:pPr>
                        <a:lnSpc>
                          <a:spcPct val="150000"/>
                        </a:lnSpc>
                      </a:pPr>
                      <a:r>
                        <a:rPr lang="en-GB" sz="1400" b="0" i="0" kern="1200" dirty="0">
                          <a:solidFill>
                            <a:schemeClr val="dk1"/>
                          </a:solidFill>
                          <a:effectLst/>
                          <a:latin typeface="+mj-lt"/>
                          <a:ea typeface="+mn-ea"/>
                          <a:cs typeface="Calibri" panose="020F0502020204030204" pitchFamily="34" charset="0"/>
                        </a:rPr>
                        <a:t>T6 Free Piston Reflected Shock Tunnel</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0" i="0" kern="1200" dirty="0">
                          <a:solidFill>
                            <a:schemeClr val="dk1"/>
                          </a:solidFill>
                          <a:effectLst/>
                          <a:latin typeface="+mn-lt"/>
                          <a:ea typeface="+mn-ea"/>
                          <a:cs typeface="Calibri" panose="020F0502020204030204" pitchFamily="34" charset="0"/>
                        </a:rPr>
                        <a:t>High Density tunnel</a:t>
                      </a:r>
                      <a:endParaRPr lang="en-GB" sz="1400" b="0" i="0" kern="1200" dirty="0">
                        <a:solidFill>
                          <a:schemeClr val="dk1"/>
                        </a:solidFill>
                        <a:effectLst/>
                        <a:latin typeface="+mj-lt"/>
                        <a:ea typeface="+mn-ea"/>
                        <a:cs typeface="Calibri" panose="020F0502020204030204" pitchFamily="34" charset="0"/>
                      </a:endParaRPr>
                    </a:p>
                    <a:p>
                      <a:pPr>
                        <a:lnSpc>
                          <a:spcPct val="150000"/>
                        </a:lnSpc>
                      </a:pPr>
                      <a:r>
                        <a:rPr lang="en-GB" sz="1400" b="0" i="0" kern="1200" dirty="0">
                          <a:solidFill>
                            <a:schemeClr val="dk1"/>
                          </a:solidFill>
                          <a:effectLst/>
                          <a:latin typeface="+mj-lt"/>
                          <a:ea typeface="+mn-ea"/>
                          <a:cs typeface="Calibri" panose="020F0502020204030204" pitchFamily="34" charset="0"/>
                        </a:rPr>
                        <a:t>R.J. Mitchell Wind Tunnel</a:t>
                      </a:r>
                    </a:p>
                    <a:p>
                      <a:pPr>
                        <a:lnSpc>
                          <a:spcPct val="150000"/>
                        </a:lnSpc>
                      </a:pPr>
                      <a:r>
                        <a:rPr lang="en-GB" sz="1400" b="0" i="0" kern="1200" dirty="0">
                          <a:solidFill>
                            <a:schemeClr val="dk1"/>
                          </a:solidFill>
                          <a:effectLst/>
                          <a:latin typeface="+mj-lt"/>
                          <a:ea typeface="+mn-ea"/>
                          <a:cs typeface="Calibri" panose="020F0502020204030204" pitchFamily="34" charset="0"/>
                        </a:rPr>
                        <a:t>Anechoic Wind Tunnel</a:t>
                      </a:r>
                    </a:p>
                    <a:p>
                      <a:pPr>
                        <a:lnSpc>
                          <a:spcPct val="150000"/>
                        </a:lnSpc>
                      </a:pPr>
                      <a:r>
                        <a:rPr lang="en-GB" sz="1400" b="0" i="0" kern="1200" dirty="0" err="1">
                          <a:solidFill>
                            <a:schemeClr val="dk1"/>
                          </a:solidFill>
                          <a:effectLst/>
                          <a:latin typeface="+mj-lt"/>
                          <a:ea typeface="+mn-ea"/>
                          <a:cs typeface="Calibri" panose="020F0502020204030204" pitchFamily="34" charset="0"/>
                        </a:rPr>
                        <a:t>Hydroscience</a:t>
                      </a:r>
                      <a:r>
                        <a:rPr lang="en-GB" sz="1400" b="0" i="0" kern="1200" dirty="0">
                          <a:solidFill>
                            <a:schemeClr val="dk1"/>
                          </a:solidFill>
                          <a:effectLst/>
                          <a:latin typeface="+mj-lt"/>
                          <a:ea typeface="+mn-ea"/>
                          <a:cs typeface="Calibri" panose="020F0502020204030204" pitchFamily="34" charset="0"/>
                        </a:rPr>
                        <a:t> Tank</a:t>
                      </a:r>
                    </a:p>
                    <a:p>
                      <a:pPr>
                        <a:lnSpc>
                          <a:spcPct val="150000"/>
                        </a:lnSpc>
                      </a:pPr>
                      <a:r>
                        <a:rPr lang="en-GB" sz="1400" b="0" i="0" kern="1200" dirty="0" err="1">
                          <a:solidFill>
                            <a:schemeClr val="dk1"/>
                          </a:solidFill>
                          <a:effectLst/>
                          <a:latin typeface="+mj-lt"/>
                          <a:ea typeface="+mn-ea"/>
                          <a:cs typeface="Calibri" panose="020F0502020204030204" pitchFamily="34" charset="0"/>
                        </a:rPr>
                        <a:t>EnFlo</a:t>
                      </a:r>
                      <a:endParaRPr lang="en-GB" sz="1400" b="0" i="0" kern="1200" dirty="0">
                        <a:solidFill>
                          <a:schemeClr val="dk1"/>
                        </a:solidFill>
                        <a:effectLst/>
                        <a:latin typeface="+mj-lt"/>
                        <a:ea typeface="+mn-ea"/>
                        <a:cs typeface="Calibri" panose="020F0502020204030204" pitchFamily="34" charset="0"/>
                      </a:endParaRPr>
                    </a:p>
                    <a:p>
                      <a:pPr>
                        <a:lnSpc>
                          <a:spcPct val="150000"/>
                        </a:lnSpc>
                      </a:pPr>
                      <a:endParaRPr lang="en-GB" sz="1400" dirty="0">
                        <a:latin typeface="+mj-lt"/>
                      </a:endParaRPr>
                    </a:p>
                  </a:txBody>
                  <a:tcPr>
                    <a:solidFill>
                      <a:schemeClr val="accent3">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p>
                  </a:txBody>
                  <a:tcPr>
                    <a:solidFill>
                      <a:schemeClr val="accent6">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GB" sz="1400" b="1" i="0" kern="1200" dirty="0">
                          <a:solidFill>
                            <a:schemeClr val="dk1"/>
                          </a:solidFill>
                          <a:effectLst/>
                          <a:latin typeface="+mj-lt"/>
                          <a:ea typeface="+mn-ea"/>
                          <a:cs typeface="Calibri" panose="020F0502020204030204" pitchFamily="34" charset="0"/>
                        </a:rPr>
                        <a:t>Cranfield</a:t>
                      </a:r>
                    </a:p>
                    <a:p>
                      <a:pPr marL="0" algn="l" defTabSz="914400" rtl="0" eaLnBrk="1" latinLnBrk="0" hangingPunct="1">
                        <a:lnSpc>
                          <a:spcPct val="150000"/>
                        </a:lnSpc>
                      </a:pPr>
                      <a:r>
                        <a:rPr lang="en-GB" sz="1400" b="1" i="0" kern="1200" dirty="0">
                          <a:solidFill>
                            <a:schemeClr val="dk1"/>
                          </a:solidFill>
                          <a:effectLst/>
                          <a:latin typeface="+mj-lt"/>
                          <a:ea typeface="+mn-ea"/>
                          <a:cs typeface="Calibri" panose="020F0502020204030204" pitchFamily="34" charset="0"/>
                        </a:rPr>
                        <a:t>Imperial</a:t>
                      </a:r>
                    </a:p>
                    <a:p>
                      <a:pPr marL="0" algn="l" defTabSz="914400" rtl="0" eaLnBrk="1" latinLnBrk="0" hangingPunct="1">
                        <a:lnSpc>
                          <a:spcPct val="150000"/>
                        </a:lnSpc>
                      </a:pPr>
                      <a:r>
                        <a:rPr lang="en-GB" sz="1400" b="1" i="0" kern="1200" dirty="0">
                          <a:solidFill>
                            <a:schemeClr val="dk1"/>
                          </a:solidFill>
                          <a:effectLst/>
                          <a:latin typeface="+mj-lt"/>
                          <a:ea typeface="+mn-ea"/>
                          <a:cs typeface="Calibri" panose="020F0502020204030204" pitchFamily="34" charset="0"/>
                        </a:rPr>
                        <a:t>Oxford</a:t>
                      </a:r>
                    </a:p>
                  </a:txBody>
                  <a:tcPr>
                    <a:solidFill>
                      <a:schemeClr val="accent3">
                        <a:lumMod val="95000"/>
                      </a:schemeClr>
                    </a:solidFill>
                  </a:tcPr>
                </a:tc>
                <a:tc>
                  <a:txBody>
                    <a:bodyPr/>
                    <a:lstStyle/>
                    <a:p>
                      <a:pPr marL="0" algn="l" defTabSz="914400" rtl="0" eaLnBrk="1" latinLnBrk="0" hangingPunct="1">
                        <a:lnSpc>
                          <a:spcPct val="150000"/>
                        </a:lnSpc>
                      </a:pPr>
                      <a:r>
                        <a:rPr lang="en-GB" sz="1400" b="0" i="0" kern="1200" dirty="0">
                          <a:solidFill>
                            <a:schemeClr val="dk1"/>
                          </a:solidFill>
                          <a:effectLst/>
                          <a:latin typeface="+mj-lt"/>
                          <a:ea typeface="+mn-ea"/>
                          <a:cs typeface="Calibri" panose="020F0502020204030204" pitchFamily="34" charset="0"/>
                        </a:rPr>
                        <a:t>Low Speed 8x4 Wind Tunnel</a:t>
                      </a:r>
                    </a:p>
                    <a:p>
                      <a:pPr marL="0" algn="l" defTabSz="914400" rtl="0" eaLnBrk="1" latinLnBrk="0" hangingPunct="1">
                        <a:lnSpc>
                          <a:spcPct val="150000"/>
                        </a:lnSpc>
                      </a:pPr>
                      <a:r>
                        <a:rPr lang="en-GB" sz="1400" b="0" i="0" kern="1200" dirty="0">
                          <a:solidFill>
                            <a:schemeClr val="dk1"/>
                          </a:solidFill>
                          <a:effectLst/>
                          <a:latin typeface="+mj-lt"/>
                          <a:ea typeface="+mn-ea"/>
                          <a:cs typeface="Calibri" panose="020F0502020204030204" pitchFamily="34" charset="0"/>
                        </a:rPr>
                        <a:t>Hypersonic Gun Tunnel </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0" i="0" kern="1200" dirty="0">
                          <a:solidFill>
                            <a:schemeClr val="dk1"/>
                          </a:solidFill>
                          <a:effectLst/>
                          <a:latin typeface="+mn-lt"/>
                          <a:ea typeface="+mn-ea"/>
                          <a:cs typeface="Calibri" panose="020F0502020204030204" pitchFamily="34" charset="0"/>
                        </a:rPr>
                        <a:t>Low Density tunnel</a:t>
                      </a:r>
                    </a:p>
                    <a:p>
                      <a:pPr marL="0" algn="l" defTabSz="914400" rtl="0" eaLnBrk="1" latinLnBrk="0" hangingPunct="1">
                        <a:lnSpc>
                          <a:spcPct val="150000"/>
                        </a:lnSpc>
                      </a:pPr>
                      <a:endParaRPr lang="en-GB" sz="1400" b="0" i="0" kern="1200" dirty="0">
                        <a:solidFill>
                          <a:schemeClr val="dk1"/>
                        </a:solidFill>
                        <a:effectLst/>
                        <a:latin typeface="+mj-lt"/>
                        <a:ea typeface="+mn-ea"/>
                        <a:cs typeface="Calibri" panose="020F0502020204030204" pitchFamily="34" charset="0"/>
                      </a:endParaRPr>
                    </a:p>
                  </a:txBody>
                  <a:tcPr>
                    <a:solidFill>
                      <a:schemeClr val="accent3">
                        <a:lumMod val="95000"/>
                      </a:schemeClr>
                    </a:solidFill>
                  </a:tcPr>
                </a:tc>
                <a:tc>
                  <a:txBody>
                    <a:bodyPr/>
                    <a:lstStyle/>
                    <a:p>
                      <a:pPr marL="0" algn="l" defTabSz="914400" rtl="0" eaLnBrk="1" latinLnBrk="0" hangingPunct="1">
                        <a:lnSpc>
                          <a:spcPct val="150000"/>
                        </a:lnSpc>
                      </a:pPr>
                      <a:r>
                        <a:rPr lang="en-GB" sz="1400" b="0" i="0" kern="1200" dirty="0">
                          <a:solidFill>
                            <a:schemeClr val="dk1"/>
                          </a:solidFill>
                          <a:effectLst/>
                          <a:latin typeface="+mj-lt"/>
                          <a:ea typeface="+mn-ea"/>
                          <a:cs typeface="Calibri" panose="020F0502020204030204" pitchFamily="34" charset="0"/>
                        </a:rPr>
                        <a:t>Re-assessed Oct ’21</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0" i="0" kern="1200" dirty="0">
                          <a:solidFill>
                            <a:schemeClr val="dk1"/>
                          </a:solidFill>
                          <a:effectLst/>
                          <a:latin typeface="+mn-lt"/>
                          <a:ea typeface="+mn-ea"/>
                          <a:cs typeface="Calibri" panose="020F0502020204030204" pitchFamily="34" charset="0"/>
                        </a:rPr>
                        <a:t>Re-assessed Oct ‘21</a:t>
                      </a:r>
                    </a:p>
                    <a:p>
                      <a:pPr marL="0" marR="0" lvl="0" indent="0" algn="l" defTabSz="914400" rtl="0" eaLnBrk="1" fontAlgn="auto" latinLnBrk="0" hangingPunct="1">
                        <a:lnSpc>
                          <a:spcPct val="150000"/>
                        </a:lnSpc>
                        <a:spcBef>
                          <a:spcPts val="0"/>
                        </a:spcBef>
                        <a:spcAft>
                          <a:spcPts val="0"/>
                        </a:spcAft>
                        <a:buClrTx/>
                        <a:buSzTx/>
                        <a:buFontTx/>
                        <a:buNone/>
                        <a:tabLst/>
                        <a:defRPr/>
                      </a:pPr>
                      <a:r>
                        <a:rPr lang="en-GB" sz="1400" b="0" i="0" kern="1200" dirty="0">
                          <a:solidFill>
                            <a:schemeClr val="dk1"/>
                          </a:solidFill>
                          <a:effectLst/>
                          <a:latin typeface="+mn-lt"/>
                          <a:ea typeface="+mn-ea"/>
                          <a:cs typeface="Calibri" panose="020F0502020204030204" pitchFamily="34" charset="0"/>
                        </a:rPr>
                        <a:t>Re-assessed Oct ‘21</a:t>
                      </a:r>
                    </a:p>
                    <a:p>
                      <a:pPr marL="0" algn="l" defTabSz="914400" rtl="0" eaLnBrk="1" latinLnBrk="0" hangingPunct="1">
                        <a:lnSpc>
                          <a:spcPct val="150000"/>
                        </a:lnSpc>
                      </a:pPr>
                      <a:endParaRPr lang="en-GB" sz="1400" b="0" i="0" kern="1200" dirty="0">
                        <a:solidFill>
                          <a:schemeClr val="dk1"/>
                        </a:solidFill>
                        <a:effectLst/>
                        <a:latin typeface="+mj-lt"/>
                        <a:ea typeface="+mn-ea"/>
                        <a:cs typeface="Calibri" panose="020F0502020204030204" pitchFamily="34" charset="0"/>
                      </a:endParaRPr>
                    </a:p>
                  </a:txBody>
                  <a:tcPr>
                    <a:solidFill>
                      <a:schemeClr val="accent3">
                        <a:lumMod val="95000"/>
                      </a:schemeClr>
                    </a:solidFill>
                  </a:tcPr>
                </a:tc>
                <a:tc vMerge="1">
                  <a:txBody>
                    <a:bodyPr/>
                    <a:lstStyle/>
                    <a:p>
                      <a:endParaRPr lang="en-GB" sz="1200" b="0" u="none"/>
                    </a:p>
                  </a:txBody>
                  <a:tcPr>
                    <a:solidFill>
                      <a:schemeClr val="accent6">
                        <a:lumMod val="75000"/>
                      </a:schemeClr>
                    </a:solidFill>
                  </a:tcPr>
                </a:tc>
                <a:extLst>
                  <a:ext uri="{0D108BD9-81ED-4DB2-BD59-A6C34878D82A}">
                    <a16:rowId xmlns:a16="http://schemas.microsoft.com/office/drawing/2014/main" val="2190356287"/>
                  </a:ext>
                </a:extLst>
              </a:tr>
            </a:tbl>
          </a:graphicData>
        </a:graphic>
      </p:graphicFrame>
    </p:spTree>
    <p:extLst>
      <p:ext uri="{BB962C8B-B14F-4D97-AF65-F5344CB8AC3E}">
        <p14:creationId xmlns:p14="http://schemas.microsoft.com/office/powerpoint/2010/main" val="951244604"/>
      </p:ext>
    </p:extLst>
  </p:cSld>
  <p:clrMapOvr>
    <a:masterClrMapping/>
  </p:clrMapOvr>
</p:sld>
</file>

<file path=ppt/theme/theme1.xml><?xml version="1.0" encoding="utf-8"?>
<a:theme xmlns:a="http://schemas.openxmlformats.org/drawingml/2006/main" name="White - Custom Layout">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White - Custom Layout">
      <a:majorFont>
        <a:latin typeface="Helvetica Neue Medium"/>
        <a:ea typeface="Helvetica Neue Medium"/>
        <a:cs typeface="Helvetica Neue Medium"/>
      </a:majorFont>
      <a:minorFont>
        <a:latin typeface="Helvetica Neue"/>
        <a:ea typeface="Helvetica Neue"/>
        <a:cs typeface="Helvetica Neu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miter lim="4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50800" tIns="50800" rIns="50800" bIns="50800" numCol="1" anchor="ctr" anchorCtr="0" compatLnSpc="1">
        <a:prstTxWarp prst="textNoShape">
          <a:avLst/>
        </a:prstTxWarp>
        <a:spAutoFit/>
      </a:bodyPr>
      <a:lstStyle>
        <a:defPPr marL="0" marR="0" indent="0" algn="ctr" defTabSz="584200" rtl="0" eaLnBrk="1" fontAlgn="base" latinLnBrk="0" hangingPunct="0">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00000"/>
            </a:solidFill>
            <a:effectLst/>
            <a:latin typeface="Helvetica Neue" charset="0"/>
            <a:ea typeface="Helvetica Neue" charset="0"/>
            <a:cs typeface="Helvetica Neue" charset="0"/>
            <a:sym typeface="Helvetica Neue"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4274806BBD40A4FB61ECB357DFFA5DF" ma:contentTypeVersion="12" ma:contentTypeDescription="Create a new document." ma:contentTypeScope="" ma:versionID="4f655c1fb7e9f9d444b8ed5be61de1d2">
  <xsd:schema xmlns:xsd="http://www.w3.org/2001/XMLSchema" xmlns:xs="http://www.w3.org/2001/XMLSchema" xmlns:p="http://schemas.microsoft.com/office/2006/metadata/properties" xmlns:ns3="ce41f8d4-1edc-4733-812b-a6a110d7baf7" xmlns:ns4="594c7288-c395-4343-a1cc-da8f2ec5cae9" targetNamespace="http://schemas.microsoft.com/office/2006/metadata/properties" ma:root="true" ma:fieldsID="26bfe2f8499dc58b73c9ee7f93e63e15" ns3:_="" ns4:_="">
    <xsd:import namespace="ce41f8d4-1edc-4733-812b-a6a110d7baf7"/>
    <xsd:import namespace="594c7288-c395-4343-a1cc-da8f2ec5cae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41f8d4-1edc-4733-812b-a6a110d7baf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4c7288-c395-4343-a1cc-da8f2ec5cae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D49859-4046-4F2B-953E-E6446FF961B0}">
  <ds:schemaRefs>
    <ds:schemaRef ds:uri="http://schemas.microsoft.com/sharepoint/v3/contenttype/forms"/>
  </ds:schemaRefs>
</ds:datastoreItem>
</file>

<file path=customXml/itemProps2.xml><?xml version="1.0" encoding="utf-8"?>
<ds:datastoreItem xmlns:ds="http://schemas.openxmlformats.org/officeDocument/2006/customXml" ds:itemID="{BC28B51B-EB0C-48E5-B950-CABB04117A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41f8d4-1edc-4733-812b-a6a110d7baf7"/>
    <ds:schemaRef ds:uri="594c7288-c395-4343-a1cc-da8f2ec5c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4580</TotalTime>
  <Words>954</Words>
  <Application>Microsoft Office PowerPoint</Application>
  <PresentationFormat>Custom</PresentationFormat>
  <Paragraphs>144</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Helvetica Neue</vt:lpstr>
      <vt:lpstr>Helvetica Neue Medium</vt:lpstr>
      <vt:lpstr>Open Sans</vt:lpstr>
      <vt:lpstr>Verdana</vt:lpstr>
      <vt:lpstr>White - Custom Layout</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cmcna</dc:creator>
  <cp:lastModifiedBy>Mc Namara, Claire</cp:lastModifiedBy>
  <cp:revision>1</cp:revision>
  <dcterms:modified xsi:type="dcterms:W3CDTF">2021-05-26T09:33:06Z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0x010100F4274806BBD40A4FB61ECB357DFFA5DF</vt:lpwstr>
  </property>
</Properties>
</file>